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11/11/2019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334870"/>
            <a:ext cx="8689976" cy="1197716"/>
          </a:xfrm>
        </p:spPr>
        <p:txBody>
          <a:bodyPr/>
          <a:lstStyle/>
          <a:p>
            <a:r>
              <a:rPr lang="en-US" i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</a:t>
            </a:r>
            <a:r>
              <a:rPr lang="mn-MN" i="1" dirty="0" smtClean="0">
                <a:latin typeface="Arial" panose="020B0604020202020204" pitchFamily="34" charset="0"/>
                <a:cs typeface="Arial" panose="020B0604020202020204" pitchFamily="34" charset="0"/>
              </a:rPr>
              <a:t>Үг эсээний задлал</a:t>
            </a:r>
            <a:endParaRPr lang="en-US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85611" y="1751527"/>
            <a:ext cx="10972801" cy="4726547"/>
          </a:xfrm>
        </p:spPr>
        <p:txBody>
          <a:bodyPr/>
          <a:lstStyle/>
          <a:p>
            <a:pPr algn="l"/>
            <a:r>
              <a:rPr lang="mn-MN" sz="32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Сэдэв: </a:t>
            </a:r>
            <a:r>
              <a:rPr lang="en-US" sz="32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mn-MN" sz="32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ҮГ</a:t>
            </a:r>
          </a:p>
          <a:p>
            <a:pPr algn="l"/>
            <a:r>
              <a:rPr lang="mn-MN" sz="32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Үүдэл санаа:</a:t>
            </a:r>
            <a:r>
              <a:rPr lang="en-US" sz="32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өнөөдөр олон улс орны үгсийн сан жил  ирэх тусам адилшиж байна</a:t>
            </a:r>
            <a:r>
              <a:rPr lang="mn-MN" sz="24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mn-MN" sz="3200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mn-MN" sz="32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 санаа: </a:t>
            </a:r>
            <a:r>
              <a:rPr lang="mn-MN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шинэ сэтгэлгээг гагцхүү шинэ үг л  илэрхийлнэ.</a:t>
            </a:r>
            <a:endParaRPr lang="mn-MN" sz="3200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mn-MN" sz="32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Дэвшүүлсэн  асуудал: </a:t>
            </a:r>
            <a:r>
              <a:rPr lang="mn-MN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Энэ шинэ үг хаана байна</a:t>
            </a:r>
            <a:r>
              <a:rPr lang="en-US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mn-MN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ямар шинэ үг вэ</a:t>
            </a:r>
            <a:r>
              <a:rPr lang="en-US" sz="2400" i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mn-MN" sz="3200" i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mn-MN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mn-MN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mn-MN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879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811370" y="746976"/>
            <a:ext cx="10689464" cy="571821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mn-MN" sz="3600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Баримт</a:t>
            </a:r>
            <a:r>
              <a:rPr lang="mn-MN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олонх улс орон хэдэн үгээр төрөө жолоодож... Оюуныхаа баялгийг Бүтээж байна</a:t>
            </a:r>
            <a:endParaRPr lang="mn-MN" sz="3600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Уран дүрслэл: </a:t>
            </a:r>
            <a:r>
              <a:rPr lang="mn-MN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үг гэдэг ухааны тэнгисийн эрэгт чулуудагдсан эзгүй дун</a:t>
            </a:r>
            <a:endParaRPr lang="mn-MN" sz="3600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Зохиогчийн хандлага: </a:t>
            </a:r>
            <a:r>
              <a:rPr lang="mn-MN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Энэ шинэ үг хаана байна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r>
              <a:rPr lang="mn-MN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mn-MN" sz="3600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Ач холбогдол: </a:t>
            </a:r>
            <a:r>
              <a:rPr lang="mn-MN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үгийн талаарх бидний ойлголтыг өөрчилсөн. Бид сэтгэх хэрэгтэй юм байна.</a:t>
            </a:r>
            <a:endParaRPr lang="mn-MN" sz="3600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Бүтэц: </a:t>
            </a:r>
            <a:r>
              <a:rPr lang="mn-MN" i="1" dirty="0" smtClean="0">
                <a:latin typeface="Arial" panose="020B0604020202020204" pitchFamily="34" charset="0"/>
                <a:cs typeface="Arial" panose="020B0604020202020204" pitchFamily="34" charset="0"/>
              </a:rPr>
              <a:t>хөтөч өгүүлбэр, толгой өгүүлбэр, дэмжих баримтууд, дүгнэлт хэсэг: асуулт, таамаглал, зохиогчийН үзэл бодол буюу сэтгэл өнгө аяс, хандлага </a:t>
            </a:r>
            <a:endParaRPr lang="mn-MN" sz="3600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Тайлбарласан эсээ мөн үү</a:t>
            </a:r>
            <a:r>
              <a:rPr lang="en-US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  </a:t>
            </a:r>
            <a:r>
              <a:rPr lang="mn-MN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Яагаад</a:t>
            </a:r>
            <a:r>
              <a:rPr lang="en-US" sz="3600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0" indent="0">
              <a:buNone/>
            </a:pPr>
            <a:endParaRPr lang="mn-MN" sz="3600" i="1" dirty="0" smtClean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2906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1"/>
            <a:ext cx="10364451" cy="1764406"/>
          </a:xfrm>
        </p:spPr>
        <p:txBody>
          <a:bodyPr>
            <a:normAutofit fontScale="90000"/>
          </a:bodyPr>
          <a:lstStyle/>
          <a:p>
            <a:r>
              <a:rPr lang="mn-MN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mn-MN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mn-MN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Хурд нэмэх жам» эсээг уншаад, доорх дарааллаар задалъя</a:t>
            </a:r>
            <a:br>
              <a:rPr lang="mn-MN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mn-MN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1313645"/>
            <a:ext cx="11024941" cy="521594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Тайлбарласан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эсээний үндсэн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шинж</a:t>
            </a: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үүдийг жишээ татан тайлбарлая.</a:t>
            </a:r>
          </a:p>
          <a:p>
            <a:pPr marL="0" indent="0">
              <a:buNone/>
            </a:pPr>
            <a:endParaRPr lang="mn-MN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 Нэг санааг олон баримтаар тайлбарласныг....</a:t>
            </a:r>
          </a:p>
          <a:p>
            <a:pPr marL="0" indent="0">
              <a:buNone/>
            </a:pP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 Уг асуудалд хандах шүүмжлэлт өнгө аяс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байгаа</a:t>
            </a: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. Ил далд шалтгаантай олон баримт байгааг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...</a:t>
            </a:r>
            <a:endParaRPr lang="mn-MN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4.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Ойр </a:t>
            </a: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төстэй, эсрэг тэсрэг шинэ </a:t>
            </a:r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санаа</a:t>
            </a:r>
            <a:r>
              <a:rPr lang="mn-MN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г...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95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5511827"/>
          </a:xfrm>
        </p:spPr>
        <p:txBody>
          <a:bodyPr>
            <a:normAutofit/>
          </a:bodyPr>
          <a:lstStyle/>
          <a:p>
            <a:r>
              <a:rPr lang="mn-MN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mn-MN" sz="44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Эрдэм номтон яагаад эрхэм баянд ордог вэ</a:t>
            </a:r>
            <a:r>
              <a:rPr lang="mn-Mong-CN" sz="4400" dirty="0" smtClean="0">
                <a:solidFill>
                  <a:srgbClr val="7030A0"/>
                </a:solidFill>
                <a:latin typeface="Arial" panose="020B0604020202020204" pitchFamily="34" charset="0"/>
              </a:rPr>
              <a:t>︖</a:t>
            </a:r>
            <a:r>
              <a:rPr lang="mn-MN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br>
              <a:rPr lang="mn-MN" sz="4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4400" dirty="0" smtClean="0">
                <a:latin typeface="Arial" panose="020B0604020202020204" pitchFamily="34" charset="0"/>
                <a:cs typeface="Arial" panose="020B0604020202020204" pitchFamily="34" charset="0"/>
              </a:rPr>
              <a:t>сэдвээр 100-120 үгтэй эх зохион бичиж ирэх</a:t>
            </a: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11846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40</TotalTime>
  <Words>155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Mongolian Baiti</vt:lpstr>
      <vt:lpstr>Tw Cen MT</vt:lpstr>
      <vt:lpstr>Wingdings</vt:lpstr>
      <vt:lpstr>Droplet</vt:lpstr>
      <vt:lpstr>        Үг эсээний задлал</vt:lpstr>
      <vt:lpstr>PowerPoint Presentation</vt:lpstr>
      <vt:lpstr> «Хурд нэмэх жам» эсээг уншаад, доорх дарааллаар задалъя   </vt:lpstr>
      <vt:lpstr>“Эрдэм номтон яагаад эрхэм баянд ордог вэ︖”  сэдвээр 100-120 үгтэй эх зохион бичиж ирэх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Tumendemberel</dc:creator>
  <cp:lastModifiedBy>j. Tumendemberel</cp:lastModifiedBy>
  <cp:revision>21</cp:revision>
  <dcterms:created xsi:type="dcterms:W3CDTF">2019-11-10T02:59:57Z</dcterms:created>
  <dcterms:modified xsi:type="dcterms:W3CDTF">2019-11-10T23:30:12Z</dcterms:modified>
</cp:coreProperties>
</file>