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1" r:id="rId8"/>
    <p:sldId id="262" r:id="rId9"/>
    <p:sldId id="264" r:id="rId10"/>
    <p:sldId id="263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viewProps" Target="view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presProps" Target="presProp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tableStyles" Target="tableStyle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theme" Target="theme/theme1.xml" 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0163F92-19E8-465B-B90E-4149C79A8A00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33DB0EC-F9EF-47D2-A453-5FA70BFD1EFE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63F92-19E8-465B-B90E-4149C79A8A00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DB0EC-F9EF-47D2-A453-5FA70BFD1EF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0163F92-19E8-465B-B90E-4149C79A8A00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/>
          <a:p>
            <a:fld id="{333DB0EC-F9EF-47D2-A453-5FA70BFD1EFE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63F92-19E8-465B-B90E-4149C79A8A00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DB0EC-F9EF-47D2-A453-5FA70BFD1EF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63F92-19E8-465B-B90E-4149C79A8A00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DB0EC-F9EF-47D2-A453-5FA70BFD1EF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63F92-19E8-465B-B90E-4149C79A8A00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DB0EC-F9EF-47D2-A453-5FA70BFD1EF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0163F92-19E8-465B-B90E-4149C79A8A00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DB0EC-F9EF-47D2-A453-5FA70BFD1EF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63F92-19E8-465B-B90E-4149C79A8A00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DB0EC-F9EF-47D2-A453-5FA70BFD1EF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63F92-19E8-465B-B90E-4149C79A8A00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DB0EC-F9EF-47D2-A453-5FA70BFD1EFE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63F92-19E8-465B-B90E-4149C79A8A00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DB0EC-F9EF-47D2-A453-5FA70BFD1EF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/>
          <a:p>
            <a:fld id="{90163F92-19E8-465B-B90E-4149C79A8A00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33DB0EC-F9EF-47D2-A453-5FA70BFD1EF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jpe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90163F92-19E8-465B-B90E-4149C79A8A00}" type="datetimeFigureOut">
              <a:rPr lang="en-US" smtClean="0"/>
              <a:t>12/19/2019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333DB0EC-F9EF-47D2-A453-5FA70BFD1EF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mn-MN" dirty="0"/>
              <a:t>Уур амьсгалын өөрчлөлт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473312"/>
          </a:xfrm>
        </p:spPr>
        <p:txBody>
          <a:bodyPr>
            <a:normAutofit fontScale="85000" lnSpcReduction="20000"/>
          </a:bodyPr>
          <a:lstStyle/>
          <a:p>
            <a:r>
              <a:rPr lang="mn-MN" dirty="0"/>
              <a:t>11в ангийн сурагч Б.Биндэръяа</a:t>
            </a:r>
          </a:p>
          <a:p>
            <a:r>
              <a:rPr lang="mn-MN" dirty="0"/>
              <a:t>А.Цэлмүүн</a:t>
            </a:r>
          </a:p>
          <a:p>
            <a:r>
              <a:rPr lang="mn-MN" dirty="0"/>
              <a:t>Ж.Намуунаа</a:t>
            </a:r>
          </a:p>
          <a:p>
            <a:r>
              <a:rPr lang="mn-MN" dirty="0"/>
              <a:t>Г.Мөрөн</a:t>
            </a:r>
          </a:p>
          <a:p>
            <a:r>
              <a:rPr lang="mn-MN" dirty="0"/>
              <a:t>Б.Баттуяа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868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32696"/>
          </a:xfrm>
        </p:spPr>
        <p:txBody>
          <a:bodyPr>
            <a:normAutofit/>
          </a:bodyPr>
          <a:lstStyle/>
          <a:p>
            <a:pPr algn="ctr"/>
            <a:r>
              <a:rPr lang="mn-MN" sz="2400" dirty="0"/>
              <a:t>Уур амьсгалын өөрчлөлт гэж юу вэ?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mn-MN" dirty="0"/>
              <a:t>Дэлхийн эсвэл тодорхой бүс нутгийн уур  амьсгал нь 10-1000 жилийн хугацаанд өөрчлөгдөж байдаг ба үүнийг </a:t>
            </a:r>
            <a:r>
              <a:rPr lang="mn-MN" dirty="0">
                <a:solidFill>
                  <a:srgbClr val="FF0000"/>
                </a:solidFill>
              </a:rPr>
              <a:t>уур амьсгалын өөрчлөлт </a:t>
            </a:r>
            <a:r>
              <a:rPr lang="mn-MN" dirty="0"/>
              <a:t>гэнэ.</a:t>
            </a:r>
          </a:p>
          <a:p>
            <a:r>
              <a:rPr lang="mn-MN" dirty="0"/>
              <a:t> Уур амьсгалын өөрчлөлтийг сүүлийн үед зөвхөн орчин үеийн уур амьсгалын өөрчлөлт гэсэн утгаар хэрэглэж байгаа бөгөөд энэ нь бидний мэдэх “</a:t>
            </a:r>
            <a:r>
              <a:rPr lang="mn-MN" dirty="0">
                <a:solidFill>
                  <a:srgbClr val="FF0000"/>
                </a:solidFill>
              </a:rPr>
              <a:t>Дэлхийн дулаарал</a:t>
            </a:r>
            <a:r>
              <a:rPr lang="mn-MN" dirty="0"/>
              <a:t>” юм.</a:t>
            </a:r>
          </a:p>
          <a:p>
            <a:endParaRPr lang="mn-MN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291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3901048"/>
          </a:xfrm>
        </p:spPr>
        <p:txBody>
          <a:bodyPr>
            <a:normAutofit/>
          </a:bodyPr>
          <a:lstStyle/>
          <a:p>
            <a:r>
              <a:rPr lang="mn-MN" dirty="0"/>
              <a:t>Тэгвэл уур амьсгалын өөрчлөлт юунаас болж үүсдэг вэ?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mn-MN" sz="3200" dirty="0"/>
          </a:p>
          <a:p>
            <a:pPr marL="0" indent="0" algn="ctr">
              <a:buNone/>
            </a:pPr>
            <a:endParaRPr lang="en-US" dirty="0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1CB48345-CE70-F64D-B3FC-4E242E50DB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285"/>
            <a:ext cx="9144000" cy="6785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615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mn-MN" dirty="0">
                <a:solidFill>
                  <a:schemeClr val="accent1">
                    <a:lumMod val="75000"/>
                  </a:schemeClr>
                </a:solidFill>
              </a:rPr>
              <a:t>                  Дэлхийн дулаарал</a:t>
            </a:r>
          </a:p>
          <a:p>
            <a:pPr marL="0" indent="0">
              <a:buNone/>
            </a:pPr>
            <a:endParaRPr lang="mn-MN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mn-MN" dirty="0"/>
              <a:t>       Дэлхийн хуурай газар, далайн гадаргуу орчмын агаарын дундаж ихсэх үзэгдлийг хэлнэ.      </a:t>
            </a:r>
            <a:endParaRPr lang="en-US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D98EC60A-0419-7048-BCBB-21DE092AF0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306"/>
            <a:ext cx="9144000" cy="6877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105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F3A7B-563C-4547-8171-D6EC5FCD1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18CEDB7-5E92-DA43-BAF3-E56571D998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1299" cy="6858000"/>
          </a:xfrm>
        </p:spPr>
      </p:pic>
    </p:spTree>
    <p:extLst>
      <p:ext uri="{BB962C8B-B14F-4D97-AF65-F5344CB8AC3E}">
        <p14:creationId xmlns:p14="http://schemas.microsoft.com/office/powerpoint/2010/main" val="2804004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mn-MN" dirty="0"/>
              <a:t>Дэлхийн дулаарал үүсэхэд юу нөлөөлсөн бэ?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mn-MN" dirty="0"/>
              <a:t>           </a:t>
            </a:r>
          </a:p>
          <a:p>
            <a:pPr marL="0" indent="0">
              <a:buNone/>
            </a:pPr>
            <a:r>
              <a:rPr lang="mn-MN" sz="3600" dirty="0">
                <a:solidFill>
                  <a:srgbClr val="FF0000"/>
                </a:solidFill>
              </a:rPr>
              <a:t>          “ХҮЛЭМЖИЙН ХИЙ”</a:t>
            </a:r>
          </a:p>
          <a:p>
            <a:pPr marL="0" indent="0">
              <a:buNone/>
            </a:pPr>
            <a:r>
              <a:rPr lang="mn-MN" sz="3600" dirty="0"/>
              <a:t>       </a:t>
            </a:r>
            <a:r>
              <a:rPr lang="mn-MN" sz="1800" dirty="0">
                <a:solidFill>
                  <a:srgbClr val="FF0000"/>
                </a:solidFill>
              </a:rPr>
              <a:t> </a:t>
            </a:r>
            <a:endParaRPr lang="en-US" sz="1800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714846"/>
            <a:ext cx="5508000" cy="3154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43774C6E-A435-1848-9DB4-6238107F7A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5611" y="-292653"/>
            <a:ext cx="9653298" cy="7250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833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mn-MN" dirty="0"/>
              <a:t>Хүлэмжийн хий хаанаас ялгарч байна вэ?</a:t>
            </a:r>
            <a:endParaRPr lang="en-US" dirty="0"/>
          </a:p>
        </p:txBody>
      </p:sp>
      <p:pic>
        <p:nvPicPr>
          <p:cNvPr id="205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1866"/>
            <a:ext cx="6480719" cy="4903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6101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524784"/>
          </a:xfrm>
        </p:spPr>
        <p:txBody>
          <a:bodyPr>
            <a:normAutofit fontScale="90000"/>
          </a:bodyPr>
          <a:lstStyle/>
          <a:p>
            <a:pPr algn="ctr"/>
            <a:r>
              <a:rPr lang="mn-MN" dirty="0"/>
              <a:t>Дэлхийд Хүлэмжийн хий ялгаруулалтаар тэгүүлэдэг орнууд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5" y="2060848"/>
            <a:ext cx="5477508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1806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FA968-5748-9342-A0EE-26BC29BC4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360D2E5-F960-3042-A27C-EC1FE492C3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83" y="0"/>
            <a:ext cx="9099549" cy="6858000"/>
          </a:xfrm>
        </p:spPr>
      </p:pic>
    </p:spTree>
    <p:extLst>
      <p:ext uri="{BB962C8B-B14F-4D97-AF65-F5344CB8AC3E}">
        <p14:creationId xmlns:p14="http://schemas.microsoft.com/office/powerpoint/2010/main" val="17316389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84245B6-CAFB-DC4D-95D6-08CA82B9D7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70" y="100783"/>
            <a:ext cx="9114079" cy="6907513"/>
          </a:xfrm>
        </p:spPr>
      </p:pic>
    </p:spTree>
    <p:extLst>
      <p:ext uri="{BB962C8B-B14F-4D97-AF65-F5344CB8AC3E}">
        <p14:creationId xmlns:p14="http://schemas.microsoft.com/office/powerpoint/2010/main" val="17385861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84</TotalTime>
  <Words>118</Words>
  <Application>Microsoft Office PowerPoint</Application>
  <PresentationFormat>On-screen Show (4:3)</PresentationFormat>
  <Paragraphs>19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Opulent</vt:lpstr>
      <vt:lpstr>Уур амьсгалын өөрчлөлт</vt:lpstr>
      <vt:lpstr>Уур амьсгалын өөрчлөлт гэж юу вэ?</vt:lpstr>
      <vt:lpstr>Тэгвэл уур амьсгалын өөрчлөлт юунаас болж үүсдэг вэ?</vt:lpstr>
      <vt:lpstr>PowerPoint Presentation</vt:lpstr>
      <vt:lpstr>PowerPoint Presentation</vt:lpstr>
      <vt:lpstr>Дэлхийн дулаарал үүсэхэд юу нөлөөлсөн бэ?</vt:lpstr>
      <vt:lpstr>Хүлэмжийн хий хаанаас ялгарч байна вэ?</vt:lpstr>
      <vt:lpstr>Дэлхийд Хүлэмжийн хий ялгаруулалтаар тэгүүлэдэг орнууд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Уур амьсгалын өөрчлөлт</dc:title>
  <dc:creator>home</dc:creator>
  <cp:lastModifiedBy>batulzii.binderiya@gmail.com</cp:lastModifiedBy>
  <cp:revision>9</cp:revision>
  <dcterms:created xsi:type="dcterms:W3CDTF">2019-12-18T11:48:34Z</dcterms:created>
  <dcterms:modified xsi:type="dcterms:W3CDTF">2019-12-19T00:10:18Z</dcterms:modified>
</cp:coreProperties>
</file>