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4" r:id="rId5"/>
    <p:sldId id="265" r:id="rId6"/>
    <p:sldId id="266" r:id="rId7"/>
    <p:sldId id="257" r:id="rId8"/>
    <p:sldId id="260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4609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656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682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402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56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67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7985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794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41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099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3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93A42-3F8C-4561-A2C3-5516884F6120}" type="datetimeFigureOut">
              <a:rPr lang="ko-KR" altLang="en-US" smtClean="0"/>
              <a:t>2019-12-27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1F9AA-F8D0-4CCF-A56B-94F0F8C448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322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555" y="-81000"/>
            <a:ext cx="9562890" cy="70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1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000" y="1271832"/>
            <a:ext cx="10800000" cy="329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797" y="1038695"/>
            <a:ext cx="6542407" cy="324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6000" y="4497137"/>
            <a:ext cx="108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/>
              <a:t>불고기를 먹어 봤어요</a:t>
            </a:r>
            <a:r>
              <a:rPr lang="en-US" altLang="ko-KR" sz="4000" b="1" dirty="0" smtClean="0"/>
              <a:t>?</a:t>
            </a:r>
            <a:endParaRPr lang="ko-KR" altLang="en-US" sz="4000" b="1" dirty="0"/>
          </a:p>
        </p:txBody>
      </p:sp>
      <p:sp>
        <p:nvSpPr>
          <p:cNvPr id="4" name="대각선 방향의 모서리가 잘린 사각형 3"/>
          <p:cNvSpPr/>
          <p:nvPr/>
        </p:nvSpPr>
        <p:spPr>
          <a:xfrm>
            <a:off x="317500" y="254000"/>
            <a:ext cx="4406900" cy="635000"/>
          </a:xfrm>
          <a:prstGeom prst="snip2DiagRect">
            <a:avLst/>
          </a:prstGeom>
          <a:solidFill>
            <a:srgbClr val="FFFF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닫힌 질문 </a:t>
            </a:r>
            <a:r>
              <a:rPr lang="en-US" altLang="ko-KR" sz="2400" dirty="0" smtClean="0">
                <a:solidFill>
                  <a:schemeClr val="tx1"/>
                </a:solidFill>
              </a:rPr>
              <a:t>(Closed Question)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000" y="5401816"/>
            <a:ext cx="108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/>
              <a:t>불고기는 일본 음식이에요</a:t>
            </a:r>
            <a:r>
              <a:rPr lang="en-US" altLang="ko-KR" sz="4000" b="1" dirty="0" smtClean="0"/>
              <a:t>?</a:t>
            </a:r>
            <a:endParaRPr lang="ko-KR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06672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797" y="1038695"/>
            <a:ext cx="6542407" cy="324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6000" y="4497137"/>
            <a:ext cx="108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rgbClr val="0070C0"/>
                </a:solidFill>
              </a:rPr>
              <a:t>불고기를 먹어 봤어요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 </a:t>
            </a:r>
            <a:r>
              <a:rPr lang="ko-KR" altLang="en-US" sz="4000" b="1" dirty="0" smtClean="0">
                <a:solidFill>
                  <a:srgbClr val="0070C0"/>
                </a:solidFill>
              </a:rPr>
              <a:t>안 먹어 봤어요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</a:t>
            </a:r>
            <a:endParaRPr lang="ko-KR" altLang="en-US" sz="4000" b="1" dirty="0">
              <a:solidFill>
                <a:srgbClr val="0070C0"/>
              </a:solidFill>
            </a:endParaRPr>
          </a:p>
        </p:txBody>
      </p:sp>
      <p:sp>
        <p:nvSpPr>
          <p:cNvPr id="4" name="대각선 방향의 모서리가 잘린 사각형 3"/>
          <p:cNvSpPr/>
          <p:nvPr/>
        </p:nvSpPr>
        <p:spPr>
          <a:xfrm>
            <a:off x="317500" y="254000"/>
            <a:ext cx="4406900" cy="635000"/>
          </a:xfrm>
          <a:prstGeom prst="snip2DiagRect">
            <a:avLst/>
          </a:prstGeom>
          <a:solidFill>
            <a:srgbClr val="FFFF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닫힌 질문 </a:t>
            </a:r>
            <a:r>
              <a:rPr lang="en-US" altLang="ko-KR" sz="2400" dirty="0" smtClean="0">
                <a:solidFill>
                  <a:schemeClr val="tx1"/>
                </a:solidFill>
              </a:rPr>
              <a:t>(Closed Question)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000" y="5401816"/>
            <a:ext cx="108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rgbClr val="0070C0"/>
                </a:solidFill>
              </a:rPr>
              <a:t>불고기는 일본 음식이에요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 </a:t>
            </a:r>
            <a:r>
              <a:rPr lang="ko-KR" altLang="en-US" sz="4000" b="1" dirty="0" smtClean="0">
                <a:solidFill>
                  <a:srgbClr val="0070C0"/>
                </a:solidFill>
              </a:rPr>
              <a:t>한국 음식이에요</a:t>
            </a:r>
            <a:r>
              <a:rPr lang="en-US" altLang="ko-KR" sz="4000" b="1" dirty="0">
                <a:solidFill>
                  <a:srgbClr val="0070C0"/>
                </a:solidFill>
              </a:rPr>
              <a:t>?</a:t>
            </a:r>
            <a:endParaRPr lang="ko-KR" alt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783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대각선 방향의 모서리가 잘린 사각형 3"/>
          <p:cNvSpPr/>
          <p:nvPr/>
        </p:nvSpPr>
        <p:spPr>
          <a:xfrm>
            <a:off x="317500" y="254000"/>
            <a:ext cx="4406900" cy="635000"/>
          </a:xfrm>
          <a:prstGeom prst="snip2DiagRect">
            <a:avLst/>
          </a:prstGeom>
          <a:solidFill>
            <a:srgbClr val="FFFF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열린 질문 </a:t>
            </a:r>
            <a:r>
              <a:rPr lang="en-US" altLang="ko-KR" sz="2400" dirty="0" smtClean="0">
                <a:solidFill>
                  <a:schemeClr val="tx1"/>
                </a:solidFill>
              </a:rPr>
              <a:t>(Open Question)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" y="1076324"/>
            <a:ext cx="11649075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0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0653" y="1064358"/>
            <a:ext cx="72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rgbClr val="0070C0"/>
                </a:solidFill>
              </a:rPr>
              <a:t>음식의 이름은 무엇일까요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</a:t>
            </a:r>
            <a:endParaRPr lang="ko-KR" altLang="en-US" sz="4000" b="1" dirty="0">
              <a:solidFill>
                <a:srgbClr val="0070C0"/>
              </a:solidFill>
            </a:endParaRPr>
          </a:p>
        </p:txBody>
      </p:sp>
      <p:sp>
        <p:nvSpPr>
          <p:cNvPr id="4" name="대각선 방향의 모서리가 잘린 사각형 3"/>
          <p:cNvSpPr/>
          <p:nvPr/>
        </p:nvSpPr>
        <p:spPr>
          <a:xfrm>
            <a:off x="317500" y="254000"/>
            <a:ext cx="4406900" cy="635000"/>
          </a:xfrm>
          <a:prstGeom prst="snip2DiagRect">
            <a:avLst/>
          </a:prstGeom>
          <a:solidFill>
            <a:srgbClr val="FFFF00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</a:rPr>
              <a:t>유도하기 </a:t>
            </a:r>
            <a:r>
              <a:rPr lang="en-US" altLang="ko-KR" sz="2400" dirty="0" smtClean="0">
                <a:solidFill>
                  <a:schemeClr val="tx1"/>
                </a:solidFill>
              </a:rPr>
              <a:t>(Elicitation)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20653" y="1969037"/>
            <a:ext cx="72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rgbClr val="0070C0"/>
                </a:solidFill>
              </a:rPr>
              <a:t> 불고기는 무엇으로 만들어요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</a:t>
            </a:r>
            <a:endParaRPr lang="ko-KR" altLang="en-US" sz="4000" b="1" dirty="0">
              <a:solidFill>
                <a:srgbClr val="0070C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09" y="1064358"/>
            <a:ext cx="3286741" cy="324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20653" y="2873716"/>
            <a:ext cx="7200000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rgbClr val="0070C0"/>
                </a:solidFill>
              </a:rPr>
              <a:t> 불고기는 맛이 어때요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?</a:t>
            </a:r>
            <a:endParaRPr lang="ko-KR" alt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90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34162" y="189000"/>
            <a:ext cx="9723677" cy="6480000"/>
            <a:chOff x="1292713" y="220417"/>
            <a:chExt cx="9723677" cy="6480000"/>
          </a:xfrm>
        </p:grpSpPr>
        <p:pic>
          <p:nvPicPr>
            <p:cNvPr id="1026" name="Picture 2" descr="교실 질문에 대한 이미지 검색결과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3835" y="3460417"/>
              <a:ext cx="4863741" cy="32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교실 질문에 대한 이미지 검색결과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390" y="3460417"/>
              <a:ext cx="4860000" cy="32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teacher and students in clas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2713" y="220417"/>
              <a:ext cx="4864863" cy="32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class questions에 대한 이미지 검색결과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576" y="220417"/>
              <a:ext cx="4857627" cy="32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0125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관련 이미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92" y="2889000"/>
            <a:ext cx="352741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55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59</Words>
  <Application>Microsoft Office PowerPoint</Application>
  <PresentationFormat>와이드스크린</PresentationFormat>
  <Paragraphs>11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KING TAEK</dc:creator>
  <cp:lastModifiedBy>Solongos hel Bagsh</cp:lastModifiedBy>
  <cp:revision>9</cp:revision>
  <dcterms:created xsi:type="dcterms:W3CDTF">2019-12-26T22:49:04Z</dcterms:created>
  <dcterms:modified xsi:type="dcterms:W3CDTF">2019-12-27T03:00:10Z</dcterms:modified>
</cp:coreProperties>
</file>