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7"/>
  </p:notesMasterIdLst>
  <p:sldIdLst>
    <p:sldId id="256" r:id="rId2"/>
    <p:sldId id="262" r:id="rId3"/>
    <p:sldId id="264" r:id="rId4"/>
    <p:sldId id="257" r:id="rId5"/>
    <p:sldId id="263" r:id="rId6"/>
    <p:sldId id="265" r:id="rId7"/>
    <p:sldId id="258" r:id="rId8"/>
    <p:sldId id="266" r:id="rId9"/>
    <p:sldId id="267" r:id="rId10"/>
    <p:sldId id="259" r:id="rId11"/>
    <p:sldId id="268" r:id="rId12"/>
    <p:sldId id="269" r:id="rId13"/>
    <p:sldId id="270" r:id="rId14"/>
    <p:sldId id="281" r:id="rId15"/>
    <p:sldId id="271" r:id="rId16"/>
    <p:sldId id="278" r:id="rId17"/>
    <p:sldId id="279" r:id="rId18"/>
    <p:sldId id="277" r:id="rId19"/>
    <p:sldId id="276" r:id="rId20"/>
    <p:sldId id="275" r:id="rId21"/>
    <p:sldId id="274" r:id="rId22"/>
    <p:sldId id="273" r:id="rId23"/>
    <p:sldId id="260" r:id="rId24"/>
    <p:sldId id="280" r:id="rId25"/>
    <p:sldId id="261"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8EDA357-829D-4054-9002-A4EEF6110492}" type="datetimeFigureOut">
              <a:rPr lang="en-US" smtClean="0"/>
              <a:pPr/>
              <a:t>12/2/2017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69C55E-00AC-44D5-8000-D170A3469335}" type="slidenum">
              <a:rPr lang="en-US" smtClean="0"/>
              <a:pPr/>
              <a:t>‹#›</a:t>
            </a:fld>
            <a:endParaRPr lang="en-US"/>
          </a:p>
        </p:txBody>
      </p:sp>
    </p:spTree>
    <p:extLst>
      <p:ext uri="{BB962C8B-B14F-4D97-AF65-F5344CB8AC3E}">
        <p14:creationId xmlns:p14="http://schemas.microsoft.com/office/powerpoint/2010/main" val="1179477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a:t>
            </a:fld>
            <a:endParaRPr lang="en-US"/>
          </a:p>
        </p:txBody>
      </p:sp>
    </p:spTree>
    <p:extLst>
      <p:ext uri="{BB962C8B-B14F-4D97-AF65-F5344CB8AC3E}">
        <p14:creationId xmlns:p14="http://schemas.microsoft.com/office/powerpoint/2010/main" val="12856729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3</a:t>
            </a:fld>
            <a:endParaRPr lang="en-US"/>
          </a:p>
        </p:txBody>
      </p:sp>
    </p:spTree>
    <p:extLst>
      <p:ext uri="{BB962C8B-B14F-4D97-AF65-F5344CB8AC3E}">
        <p14:creationId xmlns:p14="http://schemas.microsoft.com/office/powerpoint/2010/main" val="5944684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4</a:t>
            </a:fld>
            <a:endParaRPr lang="en-US"/>
          </a:p>
        </p:txBody>
      </p:sp>
    </p:spTree>
    <p:extLst>
      <p:ext uri="{BB962C8B-B14F-4D97-AF65-F5344CB8AC3E}">
        <p14:creationId xmlns:p14="http://schemas.microsoft.com/office/powerpoint/2010/main" val="987465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6</a:t>
            </a:fld>
            <a:endParaRPr lang="en-US"/>
          </a:p>
        </p:txBody>
      </p:sp>
    </p:spTree>
    <p:extLst>
      <p:ext uri="{BB962C8B-B14F-4D97-AF65-F5344CB8AC3E}">
        <p14:creationId xmlns:p14="http://schemas.microsoft.com/office/powerpoint/2010/main" val="29743098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7</a:t>
            </a:fld>
            <a:endParaRPr lang="en-US"/>
          </a:p>
        </p:txBody>
      </p:sp>
    </p:spTree>
    <p:extLst>
      <p:ext uri="{BB962C8B-B14F-4D97-AF65-F5344CB8AC3E}">
        <p14:creationId xmlns:p14="http://schemas.microsoft.com/office/powerpoint/2010/main" val="19732787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6D69C55E-00AC-44D5-8000-D170A3469335}"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9</a:t>
            </a:fld>
            <a:endParaRPr lang="en-US"/>
          </a:p>
        </p:txBody>
      </p:sp>
    </p:spTree>
    <p:extLst>
      <p:ext uri="{BB962C8B-B14F-4D97-AF65-F5344CB8AC3E}">
        <p14:creationId xmlns:p14="http://schemas.microsoft.com/office/powerpoint/2010/main" val="7994799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10</a:t>
            </a:fld>
            <a:endParaRPr lang="en-US"/>
          </a:p>
        </p:txBody>
      </p:sp>
    </p:spTree>
    <p:extLst>
      <p:ext uri="{BB962C8B-B14F-4D97-AF65-F5344CB8AC3E}">
        <p14:creationId xmlns:p14="http://schemas.microsoft.com/office/powerpoint/2010/main" val="20427197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11</a:t>
            </a:fld>
            <a:endParaRPr lang="en-US"/>
          </a:p>
        </p:txBody>
      </p:sp>
    </p:spTree>
    <p:extLst>
      <p:ext uri="{BB962C8B-B14F-4D97-AF65-F5344CB8AC3E}">
        <p14:creationId xmlns:p14="http://schemas.microsoft.com/office/powerpoint/2010/main" val="2300092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12</a:t>
            </a:fld>
            <a:endParaRPr lang="en-US"/>
          </a:p>
        </p:txBody>
      </p:sp>
    </p:spTree>
    <p:extLst>
      <p:ext uri="{BB962C8B-B14F-4D97-AF65-F5344CB8AC3E}">
        <p14:creationId xmlns:p14="http://schemas.microsoft.com/office/powerpoint/2010/main" val="660117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13</a:t>
            </a:fld>
            <a:endParaRPr lang="en-US"/>
          </a:p>
        </p:txBody>
      </p:sp>
    </p:spTree>
    <p:extLst>
      <p:ext uri="{BB962C8B-B14F-4D97-AF65-F5344CB8AC3E}">
        <p14:creationId xmlns:p14="http://schemas.microsoft.com/office/powerpoint/2010/main" val="42736129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15</a:t>
            </a:fld>
            <a:endParaRPr lang="en-US"/>
          </a:p>
        </p:txBody>
      </p:sp>
    </p:spTree>
    <p:extLst>
      <p:ext uri="{BB962C8B-B14F-4D97-AF65-F5344CB8AC3E}">
        <p14:creationId xmlns:p14="http://schemas.microsoft.com/office/powerpoint/2010/main" val="35500585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16</a:t>
            </a:fld>
            <a:endParaRPr lang="en-US"/>
          </a:p>
        </p:txBody>
      </p:sp>
    </p:spTree>
    <p:extLst>
      <p:ext uri="{BB962C8B-B14F-4D97-AF65-F5344CB8AC3E}">
        <p14:creationId xmlns:p14="http://schemas.microsoft.com/office/powerpoint/2010/main" val="28010552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17</a:t>
            </a:fld>
            <a:endParaRPr lang="en-US"/>
          </a:p>
        </p:txBody>
      </p:sp>
    </p:spTree>
    <p:extLst>
      <p:ext uri="{BB962C8B-B14F-4D97-AF65-F5344CB8AC3E}">
        <p14:creationId xmlns:p14="http://schemas.microsoft.com/office/powerpoint/2010/main" val="2655781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18</a:t>
            </a:fld>
            <a:endParaRPr lang="en-US"/>
          </a:p>
        </p:txBody>
      </p:sp>
    </p:spTree>
    <p:extLst>
      <p:ext uri="{BB962C8B-B14F-4D97-AF65-F5344CB8AC3E}">
        <p14:creationId xmlns:p14="http://schemas.microsoft.com/office/powerpoint/2010/main" val="21945394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19</a:t>
            </a:fld>
            <a:endParaRPr lang="en-US"/>
          </a:p>
        </p:txBody>
      </p:sp>
    </p:spTree>
    <p:extLst>
      <p:ext uri="{BB962C8B-B14F-4D97-AF65-F5344CB8AC3E}">
        <p14:creationId xmlns:p14="http://schemas.microsoft.com/office/powerpoint/2010/main" val="77007296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20</a:t>
            </a:fld>
            <a:endParaRPr lang="en-US"/>
          </a:p>
        </p:txBody>
      </p:sp>
    </p:spTree>
    <p:extLst>
      <p:ext uri="{BB962C8B-B14F-4D97-AF65-F5344CB8AC3E}">
        <p14:creationId xmlns:p14="http://schemas.microsoft.com/office/powerpoint/2010/main" val="36030969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21</a:t>
            </a:fld>
            <a:endParaRPr lang="en-US"/>
          </a:p>
        </p:txBody>
      </p:sp>
    </p:spTree>
    <p:extLst>
      <p:ext uri="{BB962C8B-B14F-4D97-AF65-F5344CB8AC3E}">
        <p14:creationId xmlns:p14="http://schemas.microsoft.com/office/powerpoint/2010/main" val="9762922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22</a:t>
            </a:fld>
            <a:endParaRPr lang="en-US"/>
          </a:p>
        </p:txBody>
      </p:sp>
    </p:spTree>
    <p:extLst>
      <p:ext uri="{BB962C8B-B14F-4D97-AF65-F5344CB8AC3E}">
        <p14:creationId xmlns:p14="http://schemas.microsoft.com/office/powerpoint/2010/main" val="42663197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23</a:t>
            </a:fld>
            <a:endParaRPr lang="en-US"/>
          </a:p>
        </p:txBody>
      </p:sp>
    </p:spTree>
    <p:extLst>
      <p:ext uri="{BB962C8B-B14F-4D97-AF65-F5344CB8AC3E}">
        <p14:creationId xmlns:p14="http://schemas.microsoft.com/office/powerpoint/2010/main" val="19876733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24</a:t>
            </a:fld>
            <a:endParaRPr lang="en-US"/>
          </a:p>
        </p:txBody>
      </p:sp>
    </p:spTree>
    <p:extLst>
      <p:ext uri="{BB962C8B-B14F-4D97-AF65-F5344CB8AC3E}">
        <p14:creationId xmlns:p14="http://schemas.microsoft.com/office/powerpoint/2010/main" val="23146699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Үзүүлэнгийн зураг орлуулагч 1"/>
          <p:cNvSpPr>
            <a:spLocks noGrp="1" noRot="1" noChangeAspect="1"/>
          </p:cNvSpPr>
          <p:nvPr>
            <p:ph type="sldImg"/>
          </p:nvPr>
        </p:nvSpPr>
        <p:spPr/>
      </p:sp>
      <p:sp>
        <p:nvSpPr>
          <p:cNvPr id="3" name="Тэмдэглэл орлуулагч 2"/>
          <p:cNvSpPr>
            <a:spLocks noGrp="1"/>
          </p:cNvSpPr>
          <p:nvPr>
            <p:ph type="body" idx="1"/>
          </p:nvPr>
        </p:nvSpPr>
        <p:spPr/>
        <p:txBody>
          <a:bodyPr/>
          <a:lstStyle/>
          <a:p>
            <a:endParaRPr lang="en-US"/>
          </a:p>
        </p:txBody>
      </p:sp>
      <p:sp>
        <p:nvSpPr>
          <p:cNvPr id="4" name="Үзүүлэнгийн дугаар орлуулагч 3"/>
          <p:cNvSpPr>
            <a:spLocks noGrp="1"/>
          </p:cNvSpPr>
          <p:nvPr>
            <p:ph type="sldNum" sz="quarter" idx="10"/>
          </p:nvPr>
        </p:nvSpPr>
        <p:spPr/>
        <p:txBody>
          <a:bodyPr/>
          <a:lstStyle/>
          <a:p>
            <a:fld id="{6D69C55E-00AC-44D5-8000-D170A3469335}" type="slidenum">
              <a:rPr lang="en-US" smtClean="0"/>
              <a:pPr/>
              <a:t>25</a:t>
            </a:fld>
            <a:endParaRPr lang="en-US"/>
          </a:p>
        </p:txBody>
      </p:sp>
    </p:spTree>
    <p:extLst>
      <p:ext uri="{BB962C8B-B14F-4D97-AF65-F5344CB8AC3E}">
        <p14:creationId xmlns:p14="http://schemas.microsoft.com/office/powerpoint/2010/main" val="989996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F46BA1-68F4-4600-B9DD-0D4D0362FEDA}" type="datetimeFigureOut">
              <a:rPr lang="en-US" smtClean="0"/>
              <a:pPr/>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F46BA1-68F4-4600-B9DD-0D4D0362FEDA}" type="datetimeFigureOut">
              <a:rPr lang="en-US" smtClean="0"/>
              <a:pPr/>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F46BA1-68F4-4600-B9DD-0D4D0362FEDA}" type="datetimeFigureOut">
              <a:rPr lang="en-US" smtClean="0"/>
              <a:pPr/>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F46BA1-68F4-4600-B9DD-0D4D0362FEDA}" type="datetimeFigureOut">
              <a:rPr lang="en-US" smtClean="0"/>
              <a:pPr/>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F46BA1-68F4-4600-B9DD-0D4D0362FEDA}" type="datetimeFigureOut">
              <a:rPr lang="en-US" smtClean="0"/>
              <a:pPr/>
              <a:t>12/2/2017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F46BA1-68F4-4600-B9DD-0D4D0362FEDA}" type="datetimeFigureOut">
              <a:rPr lang="en-US" smtClean="0"/>
              <a:pPr/>
              <a:t>12/2/2017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F46BA1-68F4-4600-B9DD-0D4D0362FEDA}" type="datetimeFigureOut">
              <a:rPr lang="en-US" smtClean="0"/>
              <a:pPr/>
              <a:t>12/2/2017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F46BA1-68F4-4600-B9DD-0D4D0362FEDA}" type="datetimeFigureOut">
              <a:rPr lang="en-US" smtClean="0"/>
              <a:pPr/>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F46BA1-68F4-4600-B9DD-0D4D0362FEDA}" type="datetimeFigureOut">
              <a:rPr lang="en-US" smtClean="0"/>
              <a:pPr/>
              <a:t>12/2/2017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F46BA1-68F4-4600-B9DD-0D4D0362FEDA}" type="datetimeFigureOut">
              <a:rPr lang="en-US" smtClean="0"/>
              <a:pPr/>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F46BA1-68F4-4600-B9DD-0D4D0362FEDA}" type="datetimeFigureOut">
              <a:rPr lang="en-US" smtClean="0"/>
              <a:pPr/>
              <a:t>12/2/2017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A6BE9-13E8-46C3-89BF-D1A9AE2FF5A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F46BA1-68F4-4600-B9DD-0D4D0362FEDA}" type="datetimeFigureOut">
              <a:rPr lang="en-US" smtClean="0"/>
              <a:pPr/>
              <a:t>12/2/2017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AA6BE9-13E8-46C3-89BF-D1A9AE2FF5A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37.jpeg"/><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95400" y="4190999"/>
            <a:ext cx="7010400" cy="1884787"/>
          </a:xfrm>
        </p:spPr>
        <p:txBody>
          <a:bodyPr>
            <a:normAutofit/>
          </a:bodyPr>
          <a:lstStyle/>
          <a:p>
            <a:r>
              <a:rPr lang="mn-MN" sz="2000" b="1" dirty="0" smtClean="0">
                <a:latin typeface="Arial" pitchFamily="34" charset="0"/>
                <a:cs typeface="Arial" pitchFamily="34" charset="0"/>
              </a:rPr>
              <a:t>Боловсруулсан: </a:t>
            </a:r>
            <a:r>
              <a:rPr lang="mn-MN" sz="2000" dirty="0" smtClean="0">
                <a:latin typeface="Arial" pitchFamily="34" charset="0"/>
                <a:cs typeface="Arial" pitchFamily="34" charset="0"/>
              </a:rPr>
              <a:t>Чингэлтэй дүүргийн 				          23-р бүрэН дунд сургуулийН 			               багш Т.ОЮУНБААТАР</a:t>
            </a:r>
            <a:endParaRPr lang="en-US" sz="2000" dirty="0">
              <a:latin typeface="Arial" pitchFamily="34" charset="0"/>
              <a:cs typeface="Arial" pitchFamily="34" charset="0"/>
            </a:endParaRPr>
          </a:p>
        </p:txBody>
      </p:sp>
      <p:sp>
        <p:nvSpPr>
          <p:cNvPr id="5" name="Smiley Face 4"/>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2057400" y="1676400"/>
            <a:ext cx="5032981" cy="1754326"/>
          </a:xfrm>
          <a:prstGeom prst="rect">
            <a:avLst/>
          </a:prstGeom>
          <a:noFill/>
        </p:spPr>
        <p:txBody>
          <a:bodyPr wrap="square" lIns="91440" tIns="45720" rIns="91440" bIns="45720">
            <a:spAutoFit/>
          </a:bodyPr>
          <a:lstStyle/>
          <a:p>
            <a:pPr algn="ctr"/>
            <a:r>
              <a:rPr lang="mn-MN"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Цаасан шуумал </a:t>
            </a:r>
          </a:p>
          <a:p>
            <a:pPr algn="ctr"/>
            <a:r>
              <a:rPr lang="mn-MN"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хийх арга зүй</a:t>
            </a:r>
            <a:endParaRPr lang="en-U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191000" y="685800"/>
            <a:ext cx="4648200" cy="5562600"/>
          </a:xfrm>
        </p:spPr>
        <p:txBody>
          <a:bodyPr>
            <a:normAutofit fontScale="62500" lnSpcReduction="20000"/>
          </a:bodyPr>
          <a:lstStyle/>
          <a:p>
            <a:r>
              <a:rPr lang="mn-MN" dirty="0" smtClean="0">
                <a:latin typeface="Arial" pitchFamily="34" charset="0"/>
                <a:cs typeface="Arial" pitchFamily="34" charset="0"/>
              </a:rPr>
              <a:t>	</a:t>
            </a:r>
          </a:p>
          <a:p>
            <a:r>
              <a:rPr lang="mn-MN" dirty="0" smtClean="0">
                <a:latin typeface="Arial" pitchFamily="34" charset="0"/>
                <a:cs typeface="Arial" pitchFamily="34" charset="0"/>
              </a:rPr>
              <a:t>	</a:t>
            </a:r>
            <a:r>
              <a:rPr lang="mn-MN" dirty="0" smtClean="0">
                <a:solidFill>
                  <a:schemeClr val="tx1"/>
                </a:solidFill>
                <a:latin typeface="Arial" pitchFamily="34" charset="0"/>
                <a:cs typeface="Arial" pitchFamily="34" charset="0"/>
              </a:rPr>
              <a:t>Цаасан шуумлын урлаг нь зүүн өмнөд Азийн орнуудад өргөн дэлгэрсэн цаасан урлагийн нэгэн төрөл юм.</a:t>
            </a:r>
          </a:p>
          <a:p>
            <a:r>
              <a:rPr lang="mn-MN" dirty="0" smtClean="0">
                <a:solidFill>
                  <a:schemeClr val="tx1"/>
                </a:solidFill>
                <a:latin typeface="Arial" pitchFamily="34" charset="0"/>
                <a:cs typeface="Arial" pitchFamily="34" charset="0"/>
              </a:rPr>
              <a:t>	17-р зууны үеэс монгол нутагт шарын шашин хүчтэй дэлгэрч сүм хийд олноор байгуулагдан түүний дэргэд урчуудыг цуглуулан ажиллуулсанаар шуумлын урлаг дэлгэрчээ.</a:t>
            </a:r>
          </a:p>
          <a:p>
            <a:r>
              <a:rPr lang="mn-MN" dirty="0" smtClean="0">
                <a:solidFill>
                  <a:schemeClr val="tx1"/>
                </a:solidFill>
                <a:latin typeface="Arial" pitchFamily="34" charset="0"/>
                <a:cs typeface="Arial" pitchFamily="34" charset="0"/>
              </a:rPr>
              <a:t>	Ихэвчлэн шашны эд зүйлс  цамын баг хийхэд ашиглаж ирсэн. </a:t>
            </a:r>
            <a:endParaRPr lang="en-US" dirty="0" smtClean="0">
              <a:solidFill>
                <a:schemeClr val="tx1"/>
              </a:solidFill>
              <a:latin typeface="Arial" pitchFamily="34" charset="0"/>
              <a:cs typeface="Arial" pitchFamily="34" charset="0"/>
            </a:endParaRPr>
          </a:p>
          <a:p>
            <a:r>
              <a:rPr lang="en-US" dirty="0">
                <a:solidFill>
                  <a:schemeClr val="tx1"/>
                </a:solidFill>
                <a:latin typeface="Arial" pitchFamily="34" charset="0"/>
                <a:cs typeface="Arial" pitchFamily="34" charset="0"/>
              </a:rPr>
              <a:t>	</a:t>
            </a:r>
            <a:r>
              <a:rPr lang="mn-MN" dirty="0">
                <a:solidFill>
                  <a:schemeClr val="tx1"/>
                </a:solidFill>
                <a:latin typeface="Arial" pitchFamily="34" charset="0"/>
                <a:cs typeface="Arial" pitchFamily="34" charset="0"/>
              </a:rPr>
              <a:t>Ш</a:t>
            </a:r>
            <a:r>
              <a:rPr lang="mn-MN" dirty="0" smtClean="0">
                <a:solidFill>
                  <a:schemeClr val="tx1"/>
                </a:solidFill>
                <a:latin typeface="Arial" pitchFamily="34" charset="0"/>
                <a:cs typeface="Arial" pitchFamily="34" charset="0"/>
              </a:rPr>
              <a:t>уумлыг хийхдээ цааснаас гадна бөс даавуу хольж хийдэг байсан нь уг бүтээлийн бат бөх байдлыг сайжруулах нөхцөл болдог байжээ.</a:t>
            </a:r>
          </a:p>
          <a:p>
            <a:r>
              <a:rPr lang="mn-MN" dirty="0">
                <a:solidFill>
                  <a:schemeClr val="tx1"/>
                </a:solidFill>
                <a:latin typeface="Arial" pitchFamily="34" charset="0"/>
                <a:cs typeface="Arial" pitchFamily="34" charset="0"/>
              </a:rPr>
              <a:t>	Ш</a:t>
            </a:r>
            <a:r>
              <a:rPr lang="mn-MN" dirty="0" smtClean="0">
                <a:solidFill>
                  <a:schemeClr val="tx1"/>
                </a:solidFill>
                <a:latin typeface="Arial" pitchFamily="34" charset="0"/>
                <a:cs typeface="Arial" pitchFamily="34" charset="0"/>
              </a:rPr>
              <a:t>уумал хийх гол арга нь цаасыг олон үе давхарлан жонхуугаар нааж хийдэг байв </a:t>
            </a:r>
          </a:p>
          <a:p>
            <a:endParaRPr lang="en-US" dirty="0">
              <a:solidFill>
                <a:schemeClr val="tx1"/>
              </a:solidFill>
              <a:latin typeface="Arial" pitchFamily="34" charset="0"/>
              <a:cs typeface="Arial" pitchFamily="34" charset="0"/>
            </a:endParaRPr>
          </a:p>
        </p:txBody>
      </p:sp>
      <p:pic>
        <p:nvPicPr>
          <p:cNvPr id="4" name="Picture 3" descr="C:\Users\battulga\Documents\DSCF3605.JPG"/>
          <p:cNvPicPr>
            <a:picLocks noChangeAspect="1" noChangeArrowheads="1"/>
          </p:cNvPicPr>
          <p:nvPr/>
        </p:nvPicPr>
        <p:blipFill>
          <a:blip r:embed="rId3" cstate="print"/>
          <a:srcRect/>
          <a:stretch>
            <a:fillRect/>
          </a:stretch>
        </p:blipFill>
        <p:spPr bwMode="auto">
          <a:xfrm>
            <a:off x="304800" y="533400"/>
            <a:ext cx="3625985" cy="5410200"/>
          </a:xfrm>
          <a:prstGeom prst="rect">
            <a:avLst/>
          </a:prstGeom>
          <a:noFill/>
        </p:spPr>
      </p:pic>
      <p:sp>
        <p:nvSpPr>
          <p:cNvPr id="6" name="Smiley Face 5"/>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2133599"/>
            <a:ext cx="3733800" cy="3200401"/>
          </a:xfrm>
        </p:spPr>
        <p:txBody>
          <a:bodyPr>
            <a:normAutofit/>
          </a:bodyPr>
          <a:lstStyle/>
          <a:p>
            <a:pPr marL="342900" indent="-342900">
              <a:buFont typeface="Arial" pitchFamily="34" charset="0"/>
              <a:buChar char="•"/>
            </a:pPr>
            <a:r>
              <a:rPr lang="mn-MN" sz="2000" b="1" dirty="0" smtClean="0">
                <a:latin typeface="Arial" pitchFamily="34" charset="0"/>
                <a:cs typeface="Arial" pitchFamily="34" charset="0"/>
              </a:rPr>
              <a:t>Баримлын шавар дэвтэрийн цаас</a:t>
            </a:r>
            <a:br>
              <a:rPr lang="mn-MN" sz="2000" b="1" dirty="0" smtClean="0">
                <a:latin typeface="Arial" pitchFamily="34" charset="0"/>
                <a:cs typeface="Arial" pitchFamily="34" charset="0"/>
              </a:rPr>
            </a:br>
            <a:r>
              <a:rPr lang="mn-MN" sz="2000" b="1" dirty="0" smtClean="0">
                <a:latin typeface="Arial" pitchFamily="34" charset="0"/>
                <a:cs typeface="Arial" pitchFamily="34" charset="0"/>
              </a:rPr>
              <a:t>тараган цавуу \ ПВА\</a:t>
            </a:r>
            <a:br>
              <a:rPr lang="mn-MN" sz="2000" b="1" dirty="0" smtClean="0">
                <a:latin typeface="Arial" pitchFamily="34" charset="0"/>
                <a:cs typeface="Arial" pitchFamily="34" charset="0"/>
              </a:rPr>
            </a:br>
            <a:r>
              <a:rPr lang="mn-MN" sz="2000" b="1" dirty="0" smtClean="0">
                <a:latin typeface="Arial" pitchFamily="34" charset="0"/>
                <a:cs typeface="Arial" pitchFamily="34" charset="0"/>
              </a:rPr>
              <a:t>ариун цэврийн цаас</a:t>
            </a:r>
            <a:br>
              <a:rPr lang="mn-MN" sz="2000" b="1" dirty="0" smtClean="0">
                <a:latin typeface="Arial" pitchFamily="34" charset="0"/>
                <a:cs typeface="Arial" pitchFamily="34" charset="0"/>
              </a:rPr>
            </a:br>
            <a:r>
              <a:rPr lang="mn-MN" sz="2000" b="1" dirty="0" smtClean="0">
                <a:latin typeface="Arial" pitchFamily="34" charset="0"/>
                <a:cs typeface="Arial" pitchFamily="34" charset="0"/>
              </a:rPr>
              <a:t>бийр</a:t>
            </a:r>
            <a:br>
              <a:rPr lang="mn-MN" sz="2000" b="1" dirty="0" smtClean="0">
                <a:latin typeface="Arial" pitchFamily="34" charset="0"/>
                <a:cs typeface="Arial" pitchFamily="34" charset="0"/>
              </a:rPr>
            </a:br>
            <a:r>
              <a:rPr lang="mn-MN" sz="2000" b="1" dirty="0" smtClean="0">
                <a:latin typeface="Arial" pitchFamily="34" charset="0"/>
                <a:cs typeface="Arial" pitchFamily="34" charset="0"/>
              </a:rPr>
              <a:t>гуаш</a:t>
            </a:r>
            <a:br>
              <a:rPr lang="mn-MN" sz="2000" b="1" dirty="0" smtClean="0">
                <a:latin typeface="Arial" pitchFamily="34" charset="0"/>
                <a:cs typeface="Arial" pitchFamily="34" charset="0"/>
              </a:rPr>
            </a:br>
            <a:r>
              <a:rPr lang="mn-MN" sz="2000" b="1" dirty="0" smtClean="0">
                <a:latin typeface="Arial" pitchFamily="34" charset="0"/>
                <a:cs typeface="Arial" pitchFamily="34" charset="0"/>
              </a:rPr>
              <a:t>замаск</a:t>
            </a:r>
            <a:endParaRPr lang="en-US" sz="2000" b="1" dirty="0">
              <a:latin typeface="Arial" pitchFamily="34" charset="0"/>
              <a:cs typeface="Arial" pitchFamily="34" charset="0"/>
            </a:endParaRPr>
          </a:p>
        </p:txBody>
      </p:sp>
      <p:sp>
        <p:nvSpPr>
          <p:cNvPr id="3" name="Subtitle 2"/>
          <p:cNvSpPr>
            <a:spLocks noGrp="1"/>
          </p:cNvSpPr>
          <p:nvPr>
            <p:ph type="subTitle" idx="1"/>
          </p:nvPr>
        </p:nvSpPr>
        <p:spPr>
          <a:xfrm>
            <a:off x="381000" y="304800"/>
            <a:ext cx="8458200" cy="609600"/>
          </a:xfrm>
        </p:spPr>
        <p:txBody>
          <a:bodyPr>
            <a:normAutofit/>
          </a:bodyPr>
          <a:lstStyle/>
          <a:p>
            <a:pPr algn="ctr"/>
            <a:r>
              <a:rPr lang="mn-MN" sz="2800" b="1" dirty="0" smtClean="0">
                <a:latin typeface="Arial" pitchFamily="34" charset="0"/>
                <a:cs typeface="Arial" pitchFamily="34" charset="0"/>
              </a:rPr>
              <a:t>Цаасан шуумал хийх хэрэглэгдэхүүн</a:t>
            </a:r>
            <a:endParaRPr lang="en-US" sz="2800" b="1" dirty="0">
              <a:latin typeface="Arial" pitchFamily="34" charset="0"/>
              <a:cs typeface="Arial" pitchFamily="34" charset="0"/>
            </a:endParaRPr>
          </a:p>
        </p:txBody>
      </p:sp>
      <p:pic>
        <p:nvPicPr>
          <p:cNvPr id="4" name="Picture 2" descr="C:\Users\battulga\Documents\DSCF3535.JPG"/>
          <p:cNvPicPr>
            <a:picLocks noChangeAspect="1" noChangeArrowheads="1"/>
          </p:cNvPicPr>
          <p:nvPr/>
        </p:nvPicPr>
        <p:blipFill>
          <a:blip r:embed="rId3" cstate="print"/>
          <a:srcRect/>
          <a:stretch>
            <a:fillRect/>
          </a:stretch>
        </p:blipFill>
        <p:spPr bwMode="auto">
          <a:xfrm>
            <a:off x="381000" y="1524000"/>
            <a:ext cx="4038600" cy="4038600"/>
          </a:xfrm>
          <a:prstGeom prst="rect">
            <a:avLst/>
          </a:prstGeom>
          <a:noFill/>
        </p:spPr>
      </p:pic>
      <p:sp>
        <p:nvSpPr>
          <p:cNvPr id="5" name="Smiley Face 4"/>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267200"/>
            <a:ext cx="5029200" cy="1524000"/>
          </a:xfrm>
        </p:spPr>
        <p:txBody>
          <a:bodyPr>
            <a:normAutofit fontScale="90000"/>
          </a:bodyPr>
          <a:lstStyle/>
          <a:p>
            <a:r>
              <a:rPr lang="mn-MN" sz="2000" dirty="0" smtClean="0">
                <a:latin typeface="Arial" pitchFamily="34" charset="0"/>
                <a:cs typeface="Arial" pitchFamily="34" charset="0"/>
              </a:rPr>
              <a:t>	</a:t>
            </a:r>
            <a:r>
              <a:rPr lang="mn-MN" sz="2200" b="1" dirty="0" smtClean="0">
                <a:latin typeface="Arial" pitchFamily="34" charset="0"/>
                <a:cs typeface="Arial" pitchFamily="34" charset="0"/>
              </a:rPr>
              <a:t>Баримлын шаврыг зөөллөн урьдчилж гаргасан зургийн дагуу эх загварыг барина. Дэвсгэр хатуу материал дээр багаж хэрэгсэл ашиглан хийнэ. Нүд ам зэрэг хонхор 	хотгор гадаргууг нилээн гүн гаргаж өгнө</a:t>
            </a:r>
            <a:endParaRPr lang="en-US" sz="2200" b="1" dirty="0">
              <a:latin typeface="Arial" pitchFamily="34" charset="0"/>
              <a:cs typeface="Arial" pitchFamily="34" charset="0"/>
            </a:endParaRPr>
          </a:p>
        </p:txBody>
      </p:sp>
      <p:pic>
        <p:nvPicPr>
          <p:cNvPr id="4" name="Picture 2" descr="C:\Users\battulga\Documents\DSCF3538.JPG"/>
          <p:cNvPicPr>
            <a:picLocks noChangeAspect="1" noChangeArrowheads="1"/>
          </p:cNvPicPr>
          <p:nvPr/>
        </p:nvPicPr>
        <p:blipFill>
          <a:blip r:embed="rId3" cstate="print"/>
          <a:srcRect/>
          <a:stretch>
            <a:fillRect/>
          </a:stretch>
        </p:blipFill>
        <p:spPr bwMode="auto">
          <a:xfrm>
            <a:off x="533400" y="457200"/>
            <a:ext cx="4470400" cy="3352800"/>
          </a:xfrm>
          <a:prstGeom prst="rect">
            <a:avLst/>
          </a:prstGeom>
          <a:noFill/>
        </p:spPr>
      </p:pic>
      <p:pic>
        <p:nvPicPr>
          <p:cNvPr id="5" name="Picture 4" descr="C:\Users\battulga\Documents\DSCF3539.JPG"/>
          <p:cNvPicPr>
            <a:picLocks noChangeAspect="1" noChangeArrowheads="1"/>
          </p:cNvPicPr>
          <p:nvPr/>
        </p:nvPicPr>
        <p:blipFill>
          <a:blip r:embed="rId4" cstate="print"/>
          <a:srcRect/>
          <a:stretch>
            <a:fillRect/>
          </a:stretch>
        </p:blipFill>
        <p:spPr bwMode="auto">
          <a:xfrm flipH="1">
            <a:off x="5562600" y="457200"/>
            <a:ext cx="3028950" cy="5181600"/>
          </a:xfrm>
          <a:prstGeom prst="rect">
            <a:avLst/>
          </a:prstGeom>
          <a:noFill/>
        </p:spPr>
      </p:pic>
      <p:sp>
        <p:nvSpPr>
          <p:cNvPr id="6" name="Right Arrow 5"/>
          <p:cNvSpPr/>
          <p:nvPr/>
        </p:nvSpPr>
        <p:spPr>
          <a:xfrm>
            <a:off x="4800600" y="1752600"/>
            <a:ext cx="978408"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miley Face 6"/>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572000"/>
            <a:ext cx="8458200" cy="1905000"/>
          </a:xfrm>
        </p:spPr>
        <p:txBody>
          <a:bodyPr>
            <a:normAutofit/>
          </a:bodyPr>
          <a:lstStyle/>
          <a:p>
            <a:r>
              <a:rPr lang="mn-MN" sz="2000" dirty="0" smtClean="0">
                <a:latin typeface="Arial" pitchFamily="34" charset="0"/>
                <a:cs typeface="Arial" pitchFamily="34" charset="0"/>
              </a:rPr>
              <a:t>	</a:t>
            </a:r>
            <a:br>
              <a:rPr lang="mn-MN" sz="2000" dirty="0" smtClean="0">
                <a:latin typeface="Arial" pitchFamily="34" charset="0"/>
                <a:cs typeface="Arial" pitchFamily="34" charset="0"/>
              </a:rPr>
            </a:br>
            <a:r>
              <a:rPr lang="mn-MN" sz="2000" dirty="0">
                <a:latin typeface="Arial" pitchFamily="34" charset="0"/>
                <a:cs typeface="Arial" pitchFamily="34" charset="0"/>
              </a:rPr>
              <a:t>	</a:t>
            </a:r>
            <a:r>
              <a:rPr lang="mn-MN" sz="2000" b="1" dirty="0" smtClean="0">
                <a:latin typeface="Arial" pitchFamily="34" charset="0"/>
                <a:cs typeface="Arial" pitchFamily="34" charset="0"/>
              </a:rPr>
              <a:t>Эхлээд тусгаарлагч болгож нойтон цаасаар хоёр удаа давхарлан наана. Сүүлд бэлэн болсны дараа </a:t>
            </a:r>
            <a:r>
              <a:rPr lang="mn-MN" sz="2000" b="1" dirty="0" smtClean="0">
                <a:latin typeface="Arial" pitchFamily="34" charset="0"/>
                <a:cs typeface="Arial" pitchFamily="34" charset="0"/>
              </a:rPr>
              <a:t>энэ </a:t>
            </a:r>
            <a:r>
              <a:rPr lang="mn-MN" sz="2000" b="1" dirty="0" smtClean="0">
                <a:latin typeface="Arial" pitchFamily="34" charset="0"/>
                <a:cs typeface="Arial" pitchFamily="34" charset="0"/>
              </a:rPr>
              <a:t>хэсгээр хууларч салах ёстой</a:t>
            </a:r>
            <a:br>
              <a:rPr lang="mn-MN" sz="2000" b="1" dirty="0" smtClean="0">
                <a:latin typeface="Arial" pitchFamily="34" charset="0"/>
                <a:cs typeface="Arial" pitchFamily="34" charset="0"/>
              </a:rPr>
            </a:br>
            <a:endParaRPr lang="en-US" sz="2000" b="1" dirty="0">
              <a:latin typeface="Arial" pitchFamily="34" charset="0"/>
              <a:cs typeface="Arial" pitchFamily="34" charset="0"/>
            </a:endParaRPr>
          </a:p>
        </p:txBody>
      </p:sp>
      <p:sp>
        <p:nvSpPr>
          <p:cNvPr id="3" name="Subtitle 2"/>
          <p:cNvSpPr>
            <a:spLocks noGrp="1"/>
          </p:cNvSpPr>
          <p:nvPr>
            <p:ph type="subTitle" idx="1"/>
          </p:nvPr>
        </p:nvSpPr>
        <p:spPr>
          <a:xfrm>
            <a:off x="381000" y="457200"/>
            <a:ext cx="8458200" cy="609600"/>
          </a:xfrm>
        </p:spPr>
        <p:txBody>
          <a:bodyPr>
            <a:noAutofit/>
          </a:bodyPr>
          <a:lstStyle/>
          <a:p>
            <a:pPr algn="ctr"/>
            <a:r>
              <a:rPr lang="mn-MN" sz="3600" b="1" dirty="0" smtClean="0">
                <a:latin typeface="Arial" pitchFamily="34" charset="0"/>
                <a:cs typeface="Arial" pitchFamily="34" charset="0"/>
              </a:rPr>
              <a:t>Цаасаар шуух </a:t>
            </a:r>
            <a:endParaRPr lang="en-US" sz="3600" b="1" dirty="0">
              <a:latin typeface="Arial" pitchFamily="34" charset="0"/>
              <a:cs typeface="Arial" pitchFamily="34" charset="0"/>
            </a:endParaRPr>
          </a:p>
        </p:txBody>
      </p:sp>
      <p:pic>
        <p:nvPicPr>
          <p:cNvPr id="6" name="Picture 5" descr="C:\Users\battulga\Documents\DSCF3541.JPG"/>
          <p:cNvPicPr>
            <a:picLocks noChangeAspect="1" noChangeArrowheads="1"/>
          </p:cNvPicPr>
          <p:nvPr/>
        </p:nvPicPr>
        <p:blipFill>
          <a:blip r:embed="rId2" cstate="print"/>
          <a:srcRect/>
          <a:stretch>
            <a:fillRect/>
          </a:stretch>
        </p:blipFill>
        <p:spPr bwMode="auto">
          <a:xfrm>
            <a:off x="762000" y="1447800"/>
            <a:ext cx="3556000" cy="2895600"/>
          </a:xfrm>
          <a:prstGeom prst="rect">
            <a:avLst/>
          </a:prstGeom>
          <a:noFill/>
        </p:spPr>
      </p:pic>
      <p:pic>
        <p:nvPicPr>
          <p:cNvPr id="7" name="Picture 6" descr="C:\Users\battulga\Documents\DSCF3542.JPG"/>
          <p:cNvPicPr>
            <a:picLocks noChangeAspect="1" noChangeArrowheads="1"/>
          </p:cNvPicPr>
          <p:nvPr/>
        </p:nvPicPr>
        <p:blipFill>
          <a:blip r:embed="rId3" cstate="print"/>
          <a:srcRect/>
          <a:stretch>
            <a:fillRect/>
          </a:stretch>
        </p:blipFill>
        <p:spPr bwMode="auto">
          <a:xfrm>
            <a:off x="4876800" y="1447800"/>
            <a:ext cx="3530600" cy="2895600"/>
          </a:xfrm>
          <a:prstGeom prst="rect">
            <a:avLst/>
          </a:prstGeom>
          <a:noFill/>
        </p:spPr>
      </p:pic>
      <p:sp>
        <p:nvSpPr>
          <p:cNvPr id="8" name="Right Arrow 7"/>
          <p:cNvSpPr/>
          <p:nvPr/>
        </p:nvSpPr>
        <p:spPr>
          <a:xfrm>
            <a:off x="3962400" y="2209800"/>
            <a:ext cx="1207008"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miley Face 8"/>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419600"/>
            <a:ext cx="5867400" cy="1656187"/>
          </a:xfrm>
        </p:spPr>
        <p:txBody>
          <a:bodyPr>
            <a:normAutofit/>
          </a:bodyPr>
          <a:lstStyle/>
          <a:p>
            <a:r>
              <a:rPr lang="mn-MN" sz="2000" dirty="0" smtClean="0">
                <a:latin typeface="Arial" pitchFamily="34" charset="0"/>
                <a:cs typeface="Arial" pitchFamily="34" charset="0"/>
              </a:rPr>
              <a:t>	</a:t>
            </a:r>
            <a:r>
              <a:rPr lang="mn-MN" sz="2000" b="1" dirty="0" smtClean="0">
                <a:latin typeface="Arial" pitchFamily="34" charset="0"/>
                <a:cs typeface="Arial" pitchFamily="34" charset="0"/>
              </a:rPr>
              <a:t>Цаасыг аль болох нарийн уртавтар урж наана. Ингэхэд гадаргуу дээр нугаларч үрчийхгүй жигд сууж 	өгдөг. </a:t>
            </a:r>
            <a:endParaRPr lang="en-US" sz="2000" b="1" dirty="0">
              <a:latin typeface="Arial" pitchFamily="34" charset="0"/>
              <a:cs typeface="Arial" pitchFamily="34" charset="0"/>
            </a:endParaRPr>
          </a:p>
        </p:txBody>
      </p:sp>
      <p:sp>
        <p:nvSpPr>
          <p:cNvPr id="3" name="Subtitle 2"/>
          <p:cNvSpPr>
            <a:spLocks noGrp="1"/>
          </p:cNvSpPr>
          <p:nvPr>
            <p:ph type="subTitle" idx="1"/>
          </p:nvPr>
        </p:nvSpPr>
        <p:spPr>
          <a:xfrm>
            <a:off x="2667000" y="1295400"/>
            <a:ext cx="6172200" cy="1295400"/>
          </a:xfrm>
        </p:spPr>
        <p:txBody>
          <a:bodyPr>
            <a:normAutofit lnSpcReduction="10000"/>
          </a:bodyPr>
          <a:lstStyle/>
          <a:p>
            <a:r>
              <a:rPr lang="mn-MN" sz="2000" dirty="0" smtClean="0">
                <a:latin typeface="Arial" pitchFamily="34" charset="0"/>
                <a:cs typeface="Arial" pitchFamily="34" charset="0"/>
              </a:rPr>
              <a:t>	</a:t>
            </a:r>
            <a:r>
              <a:rPr lang="mn-MN" sz="2000" dirty="0" smtClean="0">
                <a:solidFill>
                  <a:schemeClr val="tx1"/>
                </a:solidFill>
                <a:latin typeface="Arial" pitchFamily="34" charset="0"/>
                <a:cs typeface="Arial" pitchFamily="34" charset="0"/>
              </a:rPr>
              <a:t>Дараа нь цавуудаж цаасаа нарийн урж олон үе давхарлан наана. Энэ үед хуруугараа сайн мэдэрч дарж өгөхгүй бол хонхор хотгороор суухгүй хөндий болж болно. </a:t>
            </a:r>
            <a:endParaRPr lang="en-US" sz="2000" dirty="0">
              <a:solidFill>
                <a:schemeClr val="tx1"/>
              </a:solidFill>
              <a:latin typeface="Arial" pitchFamily="34" charset="0"/>
              <a:cs typeface="Arial" pitchFamily="34" charset="0"/>
            </a:endParaRPr>
          </a:p>
        </p:txBody>
      </p:sp>
      <p:pic>
        <p:nvPicPr>
          <p:cNvPr id="4" name="Picture 7" descr="C:\Users\battulga\Documents\DSCF3544.JPG"/>
          <p:cNvPicPr>
            <a:picLocks noChangeAspect="1" noChangeArrowheads="1"/>
          </p:cNvPicPr>
          <p:nvPr/>
        </p:nvPicPr>
        <p:blipFill>
          <a:blip r:embed="rId3" cstate="print"/>
          <a:srcRect/>
          <a:stretch>
            <a:fillRect/>
          </a:stretch>
        </p:blipFill>
        <p:spPr bwMode="auto">
          <a:xfrm rot="16200000">
            <a:off x="-584200" y="1270000"/>
            <a:ext cx="3911600" cy="2133600"/>
          </a:xfrm>
          <a:prstGeom prst="rect">
            <a:avLst/>
          </a:prstGeom>
          <a:noFill/>
        </p:spPr>
      </p:pic>
      <p:pic>
        <p:nvPicPr>
          <p:cNvPr id="5" name="Picture 8" descr="C:\Users\battulga\Documents\DSCF3549.JPG"/>
          <p:cNvPicPr>
            <a:picLocks noChangeAspect="1" noChangeArrowheads="1"/>
          </p:cNvPicPr>
          <p:nvPr/>
        </p:nvPicPr>
        <p:blipFill>
          <a:blip r:embed="rId4" cstate="print"/>
          <a:srcRect/>
          <a:stretch>
            <a:fillRect/>
          </a:stretch>
        </p:blipFill>
        <p:spPr bwMode="auto">
          <a:xfrm rot="5400000">
            <a:off x="5706869" y="3360931"/>
            <a:ext cx="3886200" cy="2345938"/>
          </a:xfrm>
          <a:prstGeom prst="rect">
            <a:avLst/>
          </a:prstGeom>
          <a:noFill/>
        </p:spPr>
      </p:pic>
      <p:sp>
        <p:nvSpPr>
          <p:cNvPr id="6" name="Smiley Face 5"/>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953000"/>
            <a:ext cx="8686800" cy="990600"/>
          </a:xfrm>
        </p:spPr>
        <p:txBody>
          <a:bodyPr>
            <a:normAutofit fontScale="90000"/>
          </a:bodyPr>
          <a:lstStyle/>
          <a:p>
            <a:r>
              <a:rPr lang="mn-MN" sz="2000" dirty="0">
                <a:latin typeface="Arial" pitchFamily="34" charset="0"/>
                <a:cs typeface="Arial" pitchFamily="34" charset="0"/>
              </a:rPr>
              <a:t>	</a:t>
            </a:r>
            <a:r>
              <a:rPr lang="mn-MN" sz="2000" b="1" dirty="0" smtClean="0">
                <a:latin typeface="Arial" pitchFamily="34" charset="0"/>
                <a:cs typeface="Arial" pitchFamily="34" charset="0"/>
              </a:rPr>
              <a:t>Цаасаа наахдаа нэг үе бичсэн цаас нэг үе шинэ цаас гэх мэтчилэн ээлжилж наах хэрЭгтэй. УЧИР НЬ ИНГЭЖ НААХГҮЙ БОЛ  ЗАРИМ ГАЗАР ОРХИГДОЖ НИМГЭН БОЛОХ МАГАДЛАЛТАй байДАГ.</a:t>
            </a:r>
            <a:endParaRPr lang="en-US" sz="2000" b="1" dirty="0">
              <a:latin typeface="Arial" pitchFamily="34" charset="0"/>
              <a:cs typeface="Arial" pitchFamily="34" charset="0"/>
            </a:endParaRPr>
          </a:p>
        </p:txBody>
      </p:sp>
      <p:pic>
        <p:nvPicPr>
          <p:cNvPr id="9" name="Picture 6" descr="C:\Users\battulga\Documents\DSCF3552.JPG"/>
          <p:cNvPicPr>
            <a:picLocks noChangeAspect="1" noChangeArrowheads="1"/>
          </p:cNvPicPr>
          <p:nvPr/>
        </p:nvPicPr>
        <p:blipFill>
          <a:blip r:embed="rId3" cstate="print"/>
          <a:srcRect/>
          <a:stretch>
            <a:fillRect/>
          </a:stretch>
        </p:blipFill>
        <p:spPr bwMode="auto">
          <a:xfrm>
            <a:off x="5410200" y="814552"/>
            <a:ext cx="2362200" cy="3909848"/>
          </a:xfrm>
          <a:prstGeom prst="rect">
            <a:avLst/>
          </a:prstGeom>
          <a:noFill/>
        </p:spPr>
      </p:pic>
      <p:pic>
        <p:nvPicPr>
          <p:cNvPr id="10" name="Picture 5" descr="C:\Users\battulga\Documents\DSCF3550.JPG"/>
          <p:cNvPicPr>
            <a:picLocks noChangeAspect="1" noChangeArrowheads="1"/>
          </p:cNvPicPr>
          <p:nvPr/>
        </p:nvPicPr>
        <p:blipFill>
          <a:blip r:embed="rId4" cstate="print"/>
          <a:srcRect/>
          <a:stretch>
            <a:fillRect/>
          </a:stretch>
        </p:blipFill>
        <p:spPr bwMode="auto">
          <a:xfrm>
            <a:off x="1295400" y="838200"/>
            <a:ext cx="2360141" cy="3838470"/>
          </a:xfrm>
          <a:prstGeom prst="rect">
            <a:avLst/>
          </a:prstGeom>
          <a:noFill/>
        </p:spPr>
      </p:pic>
      <p:sp>
        <p:nvSpPr>
          <p:cNvPr id="11" name="Right Arrow 10"/>
          <p:cNvSpPr/>
          <p:nvPr/>
        </p:nvSpPr>
        <p:spPr>
          <a:xfrm>
            <a:off x="3505200" y="2590800"/>
            <a:ext cx="1969008" cy="914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miley Face 11"/>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4648200"/>
            <a:ext cx="8229600" cy="1295400"/>
          </a:xfrm>
        </p:spPr>
        <p:txBody>
          <a:bodyPr>
            <a:normAutofit fontScale="70000" lnSpcReduction="20000"/>
          </a:bodyPr>
          <a:lstStyle/>
          <a:p>
            <a:r>
              <a:rPr lang="mn-MN" sz="2000" dirty="0" smtClean="0">
                <a:latin typeface="Arial" pitchFamily="34" charset="0"/>
                <a:cs typeface="Arial" pitchFamily="34" charset="0"/>
              </a:rPr>
              <a:t>	</a:t>
            </a:r>
            <a:r>
              <a:rPr lang="mn-MN" b="1" dirty="0" smtClean="0">
                <a:solidFill>
                  <a:schemeClr val="tx1"/>
                </a:solidFill>
                <a:latin typeface="Arial" pitchFamily="34" charset="0"/>
                <a:cs typeface="Arial" pitchFamily="34" charset="0"/>
              </a:rPr>
              <a:t>Цаасаа хатсаны дараа салгаж авна. Энгийн биш гадаргуутай зүйлийг авахад элдэв түгжээ үүсдэг учир зарим газраар зүсэлт хийж авна. </a:t>
            </a:r>
          </a:p>
          <a:p>
            <a:r>
              <a:rPr lang="mn-MN" b="1" dirty="0">
                <a:solidFill>
                  <a:schemeClr val="tx1"/>
                </a:solidFill>
                <a:latin typeface="Arial" pitchFamily="34" charset="0"/>
                <a:cs typeface="Arial" pitchFamily="34" charset="0"/>
              </a:rPr>
              <a:t>	</a:t>
            </a:r>
            <a:r>
              <a:rPr lang="mn-MN" b="1" dirty="0" smtClean="0">
                <a:solidFill>
                  <a:schemeClr val="tx1"/>
                </a:solidFill>
                <a:latin typeface="Arial" pitchFamily="34" charset="0"/>
                <a:cs typeface="Arial" pitchFamily="34" charset="0"/>
              </a:rPr>
              <a:t>Дараа нь эвлүүлж наана</a:t>
            </a:r>
            <a:r>
              <a:rPr lang="mn-MN" b="1" dirty="0" smtClean="0">
                <a:latin typeface="Arial" pitchFamily="34" charset="0"/>
                <a:cs typeface="Arial" pitchFamily="34" charset="0"/>
              </a:rPr>
              <a:t>.</a:t>
            </a:r>
            <a:endParaRPr lang="en-US" b="1" dirty="0">
              <a:latin typeface="Arial" pitchFamily="34" charset="0"/>
              <a:cs typeface="Arial" pitchFamily="34" charset="0"/>
            </a:endParaRPr>
          </a:p>
        </p:txBody>
      </p:sp>
      <p:pic>
        <p:nvPicPr>
          <p:cNvPr id="4" name="Picture 7" descr="C:\Users\battulga\Documents\DSCF3579.JPG"/>
          <p:cNvPicPr>
            <a:picLocks noChangeAspect="1" noChangeArrowheads="1"/>
          </p:cNvPicPr>
          <p:nvPr/>
        </p:nvPicPr>
        <p:blipFill>
          <a:blip r:embed="rId3" cstate="print"/>
          <a:srcRect/>
          <a:stretch>
            <a:fillRect/>
          </a:stretch>
        </p:blipFill>
        <p:spPr bwMode="auto">
          <a:xfrm>
            <a:off x="990600" y="1219200"/>
            <a:ext cx="1822450" cy="3124200"/>
          </a:xfrm>
          <a:prstGeom prst="rect">
            <a:avLst/>
          </a:prstGeom>
          <a:noFill/>
        </p:spPr>
      </p:pic>
      <p:pic>
        <p:nvPicPr>
          <p:cNvPr id="5" name="Picture 8" descr="C:\Users\battulga\Documents\DSCF3580.JPG"/>
          <p:cNvPicPr>
            <a:picLocks noChangeAspect="1" noChangeArrowheads="1"/>
          </p:cNvPicPr>
          <p:nvPr/>
        </p:nvPicPr>
        <p:blipFill>
          <a:blip r:embed="rId4" cstate="print"/>
          <a:srcRect/>
          <a:stretch>
            <a:fillRect/>
          </a:stretch>
        </p:blipFill>
        <p:spPr bwMode="auto">
          <a:xfrm>
            <a:off x="3810000" y="1219200"/>
            <a:ext cx="1676400" cy="3129280"/>
          </a:xfrm>
          <a:prstGeom prst="rect">
            <a:avLst/>
          </a:prstGeom>
          <a:noFill/>
        </p:spPr>
      </p:pic>
      <p:pic>
        <p:nvPicPr>
          <p:cNvPr id="6" name="Picture 9" descr="C:\Users\battulga\Documents\DSCF3584.JPG"/>
          <p:cNvPicPr>
            <a:picLocks noChangeAspect="1" noChangeArrowheads="1"/>
          </p:cNvPicPr>
          <p:nvPr/>
        </p:nvPicPr>
        <p:blipFill>
          <a:blip r:embed="rId5" cstate="print"/>
          <a:srcRect/>
          <a:stretch>
            <a:fillRect/>
          </a:stretch>
        </p:blipFill>
        <p:spPr bwMode="auto">
          <a:xfrm>
            <a:off x="6400800" y="1219200"/>
            <a:ext cx="1752600" cy="3124200"/>
          </a:xfrm>
          <a:prstGeom prst="rect">
            <a:avLst/>
          </a:prstGeom>
          <a:noFill/>
        </p:spPr>
      </p:pic>
      <p:sp>
        <p:nvSpPr>
          <p:cNvPr id="7" name="Right Arrow 6"/>
          <p:cNvSpPr/>
          <p:nvPr/>
        </p:nvSpPr>
        <p:spPr>
          <a:xfrm>
            <a:off x="2590800" y="3200400"/>
            <a:ext cx="1511808"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5181600" y="3200400"/>
            <a:ext cx="1511808"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Smiley Face 9"/>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458200" cy="1371600"/>
          </a:xfrm>
        </p:spPr>
        <p:txBody>
          <a:bodyPr>
            <a:normAutofit fontScale="62500" lnSpcReduction="20000"/>
          </a:bodyPr>
          <a:lstStyle/>
          <a:p>
            <a:r>
              <a:rPr lang="mn-MN" dirty="0" smtClean="0"/>
              <a:t>	</a:t>
            </a:r>
            <a:r>
              <a:rPr lang="mn-MN" b="1" dirty="0" smtClean="0">
                <a:solidFill>
                  <a:schemeClr val="tx1"/>
                </a:solidFill>
                <a:latin typeface="Arial" pitchFamily="34" charset="0"/>
                <a:cs typeface="Arial" pitchFamily="34" charset="0"/>
              </a:rPr>
              <a:t>Замаск зуурахдаа ус, цавуу, замаскийг тохирох хэмжээгээр хольж найруулгна. Цавуу ихэдвэл хатуу гялгар болж  	будаг тогтох нь тааруу болно. Цавуу багадвал үйрч 	унадаг тул найрлагыг сайн тохируулах хэрэгтэй. Зуурмаг 	шингэвтэр тараг шиг байвал болно</a:t>
            </a:r>
            <a:r>
              <a:rPr lang="mn-MN" b="1" dirty="0" smtClean="0">
                <a:latin typeface="Arial" pitchFamily="34" charset="0"/>
                <a:cs typeface="Arial" pitchFamily="34" charset="0"/>
              </a:rPr>
              <a:t>.</a:t>
            </a:r>
            <a:endParaRPr lang="en-US" b="1" dirty="0">
              <a:latin typeface="Arial" pitchFamily="34" charset="0"/>
              <a:cs typeface="Arial" pitchFamily="34" charset="0"/>
            </a:endParaRPr>
          </a:p>
        </p:txBody>
      </p:sp>
      <p:pic>
        <p:nvPicPr>
          <p:cNvPr id="4" name="Picture 10" descr="C:\Users\battulga\Documents\DSCF3585.JPG"/>
          <p:cNvPicPr>
            <a:picLocks noChangeAspect="1" noChangeArrowheads="1"/>
          </p:cNvPicPr>
          <p:nvPr/>
        </p:nvPicPr>
        <p:blipFill>
          <a:blip r:embed="rId3" cstate="print"/>
          <a:srcRect/>
          <a:stretch>
            <a:fillRect/>
          </a:stretch>
        </p:blipFill>
        <p:spPr bwMode="auto">
          <a:xfrm>
            <a:off x="990600" y="1357301"/>
            <a:ext cx="4572000" cy="3429000"/>
          </a:xfrm>
          <a:prstGeom prst="rect">
            <a:avLst/>
          </a:prstGeom>
          <a:noFill/>
        </p:spPr>
      </p:pic>
      <p:pic>
        <p:nvPicPr>
          <p:cNvPr id="5" name="Picture 12" descr="C:\Users\battulga\Documents\DSCF3586.JPG"/>
          <p:cNvPicPr>
            <a:picLocks noChangeAspect="1" noChangeArrowheads="1"/>
          </p:cNvPicPr>
          <p:nvPr/>
        </p:nvPicPr>
        <p:blipFill>
          <a:blip r:embed="rId4" cstate="print"/>
          <a:srcRect/>
          <a:stretch>
            <a:fillRect/>
          </a:stretch>
        </p:blipFill>
        <p:spPr bwMode="auto">
          <a:xfrm>
            <a:off x="6096000" y="1479715"/>
            <a:ext cx="1828800" cy="3148314"/>
          </a:xfrm>
          <a:prstGeom prst="rect">
            <a:avLst/>
          </a:prstGeom>
          <a:noFill/>
        </p:spPr>
      </p:pic>
      <p:sp>
        <p:nvSpPr>
          <p:cNvPr id="6" name="Right Arrow 5"/>
          <p:cNvSpPr/>
          <p:nvPr/>
        </p:nvSpPr>
        <p:spPr>
          <a:xfrm>
            <a:off x="5105400" y="2895600"/>
            <a:ext cx="1588008"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miley Face 6"/>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Прямоугольник 1"/>
          <p:cNvSpPr/>
          <p:nvPr/>
        </p:nvSpPr>
        <p:spPr>
          <a:xfrm>
            <a:off x="3124200" y="228600"/>
            <a:ext cx="2672526" cy="923330"/>
          </a:xfrm>
          <a:prstGeom prst="rect">
            <a:avLst/>
          </a:prstGeom>
          <a:noFill/>
        </p:spPr>
        <p:txBody>
          <a:bodyPr wrap="none" lIns="91440" tIns="45720" rIns="91440" bIns="45720">
            <a:spAutoFit/>
          </a:bodyPr>
          <a:lstStyle/>
          <a:p>
            <a:pPr algn="ctr"/>
            <a:r>
              <a:rPr lang="mn-MN"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өнгөлөх</a:t>
            </a:r>
            <a:endParaRPr lang="mn-MN"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1752" y="4419600"/>
            <a:ext cx="8686800" cy="1638300"/>
          </a:xfrm>
        </p:spPr>
        <p:txBody>
          <a:bodyPr>
            <a:normAutofit/>
          </a:bodyPr>
          <a:lstStyle/>
          <a:p>
            <a:r>
              <a:rPr lang="mn-MN" sz="2000" b="1" dirty="0" smtClean="0">
                <a:latin typeface="Arial" pitchFamily="34" charset="0"/>
                <a:cs typeface="Arial" pitchFamily="34" charset="0"/>
              </a:rPr>
              <a:t>	</a:t>
            </a:r>
            <a:r>
              <a:rPr lang="mn-MN" sz="2200" b="1" dirty="0" smtClean="0">
                <a:latin typeface="Arial" pitchFamily="34" charset="0"/>
                <a:cs typeface="Arial" pitchFamily="34" charset="0"/>
              </a:rPr>
              <a:t>Өнгөлгөөг ХИЙСНИЙ ДАРАА БУДАХ АЖИЛЛАГАА ЯВАГДАНА. ХАМГИЙН ТОХИРОМЖТОЙ БУДАГ ГУАШ БАЙДАГ. УРЬДЧИЛЖ ГАРГАСАН ЗУРГИЙН ДАГУУ ЦЭВЭРХЭН 	НЯМБАЙ БУДНА</a:t>
            </a:r>
            <a:r>
              <a:rPr lang="mn-MN" sz="2200" dirty="0" smtClean="0">
                <a:latin typeface="Arial" pitchFamily="34" charset="0"/>
                <a:cs typeface="Arial" pitchFamily="34" charset="0"/>
              </a:rPr>
              <a:t>. </a:t>
            </a:r>
            <a:endParaRPr lang="en-US" sz="2200" dirty="0">
              <a:latin typeface="Arial" pitchFamily="34" charset="0"/>
              <a:cs typeface="Arial" pitchFamily="34" charset="0"/>
            </a:endParaRPr>
          </a:p>
        </p:txBody>
      </p:sp>
      <p:pic>
        <p:nvPicPr>
          <p:cNvPr id="4109" name="Picture 13" descr="C:\Users\battulga\Documents\DSCF3601.JPG"/>
          <p:cNvPicPr>
            <a:picLocks noChangeAspect="1" noChangeArrowheads="1"/>
          </p:cNvPicPr>
          <p:nvPr/>
        </p:nvPicPr>
        <p:blipFill>
          <a:blip r:embed="rId3" cstate="print"/>
          <a:srcRect/>
          <a:stretch>
            <a:fillRect/>
          </a:stretch>
        </p:blipFill>
        <p:spPr bwMode="auto">
          <a:xfrm flipH="1">
            <a:off x="812800" y="1219200"/>
            <a:ext cx="3149600" cy="2362200"/>
          </a:xfrm>
          <a:prstGeom prst="rect">
            <a:avLst/>
          </a:prstGeom>
          <a:noFill/>
        </p:spPr>
      </p:pic>
      <p:pic>
        <p:nvPicPr>
          <p:cNvPr id="4110" name="Picture 14" descr="C:\Users\battulga\Documents\DSCF3602.JPG"/>
          <p:cNvPicPr>
            <a:picLocks noChangeAspect="1" noChangeArrowheads="1"/>
          </p:cNvPicPr>
          <p:nvPr/>
        </p:nvPicPr>
        <p:blipFill>
          <a:blip r:embed="rId4" cstate="print"/>
          <a:srcRect/>
          <a:stretch>
            <a:fillRect/>
          </a:stretch>
        </p:blipFill>
        <p:spPr bwMode="auto">
          <a:xfrm>
            <a:off x="4495800" y="1219200"/>
            <a:ext cx="1657350" cy="2870088"/>
          </a:xfrm>
          <a:prstGeom prst="rect">
            <a:avLst/>
          </a:prstGeom>
          <a:noFill/>
        </p:spPr>
      </p:pic>
      <p:pic>
        <p:nvPicPr>
          <p:cNvPr id="12" name="Picture 2" descr="C:\Users\battulga\Documents\DSCF3603.JPG"/>
          <p:cNvPicPr>
            <a:picLocks noChangeAspect="1" noChangeArrowheads="1"/>
          </p:cNvPicPr>
          <p:nvPr/>
        </p:nvPicPr>
        <p:blipFill>
          <a:blip r:embed="rId5" cstate="print"/>
          <a:srcRect/>
          <a:stretch>
            <a:fillRect/>
          </a:stretch>
        </p:blipFill>
        <p:spPr bwMode="auto">
          <a:xfrm>
            <a:off x="6705600" y="1242474"/>
            <a:ext cx="1600200" cy="2837792"/>
          </a:xfrm>
          <a:prstGeom prst="rect">
            <a:avLst/>
          </a:prstGeom>
          <a:noFill/>
        </p:spPr>
      </p:pic>
      <p:sp>
        <p:nvSpPr>
          <p:cNvPr id="13" name="Right Arrow 12"/>
          <p:cNvSpPr/>
          <p:nvPr/>
        </p:nvSpPr>
        <p:spPr>
          <a:xfrm>
            <a:off x="5715000" y="3276600"/>
            <a:ext cx="1435608"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ight Arrow 13"/>
          <p:cNvSpPr/>
          <p:nvPr/>
        </p:nvSpPr>
        <p:spPr>
          <a:xfrm>
            <a:off x="3429000" y="1251439"/>
            <a:ext cx="1435608" cy="990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miley Face 14"/>
          <p:cNvSpPr/>
          <p:nvPr/>
        </p:nvSpPr>
        <p:spPr>
          <a:xfrm>
            <a:off x="2286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Прямоугольник 2"/>
          <p:cNvSpPr/>
          <p:nvPr/>
        </p:nvSpPr>
        <p:spPr>
          <a:xfrm>
            <a:off x="3429000" y="152400"/>
            <a:ext cx="2014334" cy="923330"/>
          </a:xfrm>
          <a:prstGeom prst="rect">
            <a:avLst/>
          </a:prstGeom>
          <a:noFill/>
        </p:spPr>
        <p:txBody>
          <a:bodyPr wrap="none" lIns="91440" tIns="45720" rIns="91440" bIns="45720">
            <a:spAutoFit/>
          </a:bodyPr>
          <a:lstStyle/>
          <a:p>
            <a:pPr algn="ctr"/>
            <a:r>
              <a:rPr lang="mn-M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Будах </a:t>
            </a:r>
            <a:endParaRPr lang="mn-MN"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724401"/>
            <a:ext cx="8458200" cy="762000"/>
          </a:xfrm>
        </p:spPr>
        <p:txBody>
          <a:bodyPr>
            <a:noAutofit/>
          </a:bodyPr>
          <a:lstStyle/>
          <a:p>
            <a:r>
              <a:rPr lang="mn-MN" sz="3200" b="1" dirty="0" smtClean="0">
                <a:latin typeface="Arial" pitchFamily="34" charset="0"/>
                <a:cs typeface="Arial" pitchFamily="34" charset="0"/>
              </a:rPr>
              <a:t>БҮХ АЖИЛЛАГАА ДУУССАНЫ ДАРАА ТОХИРОХ ЖААЗАНД ХИЙНЭ</a:t>
            </a:r>
            <a:r>
              <a:rPr lang="mn-MN" sz="3200" dirty="0" smtClean="0"/>
              <a:t>.</a:t>
            </a:r>
            <a:endParaRPr lang="en-US" sz="3200" dirty="0"/>
          </a:p>
        </p:txBody>
      </p:sp>
      <p:sp>
        <p:nvSpPr>
          <p:cNvPr id="3" name="Subtitle 2"/>
          <p:cNvSpPr>
            <a:spLocks noGrp="1"/>
          </p:cNvSpPr>
          <p:nvPr>
            <p:ph type="subTitle" idx="1"/>
          </p:nvPr>
        </p:nvSpPr>
        <p:spPr>
          <a:xfrm>
            <a:off x="3200400" y="1447800"/>
            <a:ext cx="5486400" cy="1524000"/>
          </a:xfrm>
        </p:spPr>
        <p:txBody>
          <a:bodyPr>
            <a:normAutofit fontScale="92500" lnSpcReduction="20000"/>
          </a:bodyPr>
          <a:lstStyle/>
          <a:p>
            <a:r>
              <a:rPr lang="mn-MN" dirty="0" smtClean="0"/>
              <a:t>	</a:t>
            </a:r>
            <a:r>
              <a:rPr lang="mn-MN" sz="2200" b="1" dirty="0" smtClean="0">
                <a:solidFill>
                  <a:schemeClr val="tx1"/>
                </a:solidFill>
                <a:latin typeface="Arial" pitchFamily="34" charset="0"/>
                <a:cs typeface="Arial" pitchFamily="34" charset="0"/>
              </a:rPr>
              <a:t>БУДГИЙН АЖИЛЛАГАА ДУУССАНЫ ДАРАА ЛАКДАЖ ЭЦСИЙН ӨНГӨЛГӨӨГ ХИЙНЭ.</a:t>
            </a:r>
          </a:p>
          <a:p>
            <a:r>
              <a:rPr lang="mn-MN" sz="2200" b="1" dirty="0">
                <a:solidFill>
                  <a:schemeClr val="tx1"/>
                </a:solidFill>
                <a:latin typeface="Arial" pitchFamily="34" charset="0"/>
                <a:cs typeface="Arial" pitchFamily="34" charset="0"/>
              </a:rPr>
              <a:t>	</a:t>
            </a:r>
            <a:r>
              <a:rPr lang="mn-MN" sz="2200" b="1" dirty="0" smtClean="0">
                <a:solidFill>
                  <a:schemeClr val="tx1"/>
                </a:solidFill>
                <a:latin typeface="Arial" pitchFamily="34" charset="0"/>
                <a:cs typeface="Arial" pitchFamily="34" charset="0"/>
              </a:rPr>
              <a:t>ХЯТАДЫН ТОСОН ЛАК ХАМГИЙН ТОХИРОМЖТОЙ БАЙДАГ.</a:t>
            </a:r>
            <a:endParaRPr lang="en-US" sz="2200" b="1" dirty="0">
              <a:solidFill>
                <a:schemeClr val="tx1"/>
              </a:solidFill>
              <a:latin typeface="Arial" pitchFamily="34" charset="0"/>
              <a:cs typeface="Arial" pitchFamily="34" charset="0"/>
            </a:endParaRPr>
          </a:p>
        </p:txBody>
      </p:sp>
      <p:pic>
        <p:nvPicPr>
          <p:cNvPr id="4" name="Picture 3" descr="C:\Users\battulga\Documents\DSCF3604.JPG"/>
          <p:cNvPicPr>
            <a:picLocks noChangeAspect="1" noChangeArrowheads="1"/>
          </p:cNvPicPr>
          <p:nvPr/>
        </p:nvPicPr>
        <p:blipFill>
          <a:blip r:embed="rId3" cstate="print"/>
          <a:srcRect/>
          <a:stretch>
            <a:fillRect/>
          </a:stretch>
        </p:blipFill>
        <p:spPr bwMode="auto">
          <a:xfrm>
            <a:off x="762000" y="381001"/>
            <a:ext cx="2133600" cy="3938954"/>
          </a:xfrm>
          <a:prstGeom prst="rect">
            <a:avLst/>
          </a:prstGeom>
          <a:noFill/>
        </p:spPr>
      </p:pic>
      <p:sp>
        <p:nvSpPr>
          <p:cNvPr id="5" name="Smiley Face 4"/>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5330825"/>
            <a:ext cx="8458200" cy="993775"/>
          </a:xfrm>
        </p:spPr>
        <p:txBody>
          <a:bodyPr>
            <a:normAutofit fontScale="90000"/>
          </a:bodyPr>
          <a:lstStyle/>
          <a:p>
            <a:r>
              <a:rPr lang="mn-MN" dirty="0" smtClean="0"/>
              <a:t>Р</a:t>
            </a:r>
            <a:r>
              <a:rPr lang="mn-MN" sz="2000" dirty="0">
                <a:latin typeface="Arial" pitchFamily="34" charset="0"/>
                <a:cs typeface="Arial" pitchFamily="34" charset="0"/>
              </a:rPr>
              <a:t>	</a:t>
            </a:r>
            <a:r>
              <a:rPr lang="mn-MN" sz="2000" b="1" dirty="0" smtClean="0">
                <a:latin typeface="Arial" pitchFamily="34" charset="0"/>
                <a:cs typeface="Arial" pitchFamily="34" charset="0"/>
              </a:rPr>
              <a:t>ШУУМЛААР ХАГАС ТОВГОР БАЙДАЛТАЙ БИЕТ ХИЙХЭЭС 	ГАДНА БҮТЭН БИЕТ ЗҮЙЛ ХИЙЖ БОЛДОГ.</a:t>
            </a:r>
            <a:r>
              <a:rPr lang="mn-MN" sz="2200" b="1" dirty="0" smtClean="0"/>
              <a:t> </a:t>
            </a:r>
            <a:endParaRPr lang="en-US" sz="2200" b="1" dirty="0"/>
          </a:p>
        </p:txBody>
      </p:sp>
      <p:pic>
        <p:nvPicPr>
          <p:cNvPr id="4" name="Picture 12" descr="C:\Users\battulga\Documents\DSCF3596.JPG"/>
          <p:cNvPicPr>
            <a:picLocks noChangeAspect="1" noChangeArrowheads="1"/>
          </p:cNvPicPr>
          <p:nvPr/>
        </p:nvPicPr>
        <p:blipFill>
          <a:blip r:embed="rId3" cstate="print"/>
          <a:srcRect/>
          <a:stretch>
            <a:fillRect/>
          </a:stretch>
        </p:blipFill>
        <p:spPr bwMode="auto">
          <a:xfrm>
            <a:off x="609600" y="838200"/>
            <a:ext cx="1981200" cy="4170947"/>
          </a:xfrm>
          <a:prstGeom prst="rect">
            <a:avLst/>
          </a:prstGeom>
          <a:noFill/>
        </p:spPr>
      </p:pic>
      <p:pic>
        <p:nvPicPr>
          <p:cNvPr id="5" name="Picture 13" descr="C:\Users\battulga\Documents\DSCF3597.JPG"/>
          <p:cNvPicPr>
            <a:picLocks noChangeAspect="1" noChangeArrowheads="1"/>
          </p:cNvPicPr>
          <p:nvPr/>
        </p:nvPicPr>
        <p:blipFill>
          <a:blip r:embed="rId4" cstate="print"/>
          <a:srcRect/>
          <a:stretch>
            <a:fillRect/>
          </a:stretch>
        </p:blipFill>
        <p:spPr bwMode="auto">
          <a:xfrm>
            <a:off x="3505200" y="914400"/>
            <a:ext cx="2057400" cy="4047344"/>
          </a:xfrm>
          <a:prstGeom prst="rect">
            <a:avLst/>
          </a:prstGeom>
          <a:noFill/>
        </p:spPr>
      </p:pic>
      <p:pic>
        <p:nvPicPr>
          <p:cNvPr id="6" name="Picture 14" descr="C:\Users\battulga\Documents\DSCF3598.JPG"/>
          <p:cNvPicPr>
            <a:picLocks noChangeAspect="1" noChangeArrowheads="1"/>
          </p:cNvPicPr>
          <p:nvPr/>
        </p:nvPicPr>
        <p:blipFill>
          <a:blip r:embed="rId5" cstate="print"/>
          <a:srcRect/>
          <a:stretch>
            <a:fillRect/>
          </a:stretch>
        </p:blipFill>
        <p:spPr bwMode="auto">
          <a:xfrm>
            <a:off x="6400800" y="990600"/>
            <a:ext cx="1752600" cy="3870773"/>
          </a:xfrm>
          <a:prstGeom prst="rect">
            <a:avLst/>
          </a:prstGeom>
          <a:noFill/>
        </p:spPr>
      </p:pic>
      <p:sp>
        <p:nvSpPr>
          <p:cNvPr id="7" name="Smiley Face 6"/>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4873625"/>
            <a:ext cx="8458200" cy="460375"/>
          </a:xfrm>
        </p:spPr>
        <p:txBody>
          <a:bodyPr>
            <a:normAutofit fontScale="90000"/>
          </a:bodyPr>
          <a:lstStyle/>
          <a:p>
            <a:r>
              <a:rPr lang="mn-MN" sz="2000" dirty="0">
                <a:latin typeface="Arial" pitchFamily="34" charset="0"/>
                <a:cs typeface="Arial" pitchFamily="34" charset="0"/>
              </a:rPr>
              <a:t>	</a:t>
            </a:r>
            <a:r>
              <a:rPr lang="mn-MN" sz="2200" b="1" dirty="0" smtClean="0">
                <a:latin typeface="Arial" pitchFamily="34" charset="0"/>
                <a:cs typeface="Arial" pitchFamily="34" charset="0"/>
              </a:rPr>
              <a:t>МӨН ХЭВЭНД ДОТОР ТАЛААС НЬ ШАХАЖ ХИЙЖ БОЛНО. ИНГЭХЭД НҮД АМ БОЛОН ТӨРӨЛ БҮРИЙН ХЭЭ УГАЛЗНУУД МАШ 	ТОДОРХОЙ ГАРДАГ САЙН ТАЛТАЙ. ҮҮГЭЭР ЖИЖИГ 	ЗҮЙЛИЙГ ХИЙХЭД ТОХИРОМЖТОЙ БАЙДАГ.</a:t>
            </a:r>
            <a:endParaRPr lang="en-US" sz="2200" b="1" dirty="0">
              <a:latin typeface="Arial" pitchFamily="34" charset="0"/>
              <a:cs typeface="Arial" pitchFamily="34" charset="0"/>
            </a:endParaRPr>
          </a:p>
        </p:txBody>
      </p:sp>
      <p:pic>
        <p:nvPicPr>
          <p:cNvPr id="4" name="Picture 7" descr="C:\Users\battulga\Documents\DSCF3614.JPG"/>
          <p:cNvPicPr>
            <a:picLocks noChangeAspect="1" noChangeArrowheads="1"/>
          </p:cNvPicPr>
          <p:nvPr/>
        </p:nvPicPr>
        <p:blipFill>
          <a:blip r:embed="rId3" cstate="print"/>
          <a:srcRect/>
          <a:stretch>
            <a:fillRect/>
          </a:stretch>
        </p:blipFill>
        <p:spPr bwMode="auto">
          <a:xfrm>
            <a:off x="762000" y="1219200"/>
            <a:ext cx="3556000" cy="3276600"/>
          </a:xfrm>
          <a:prstGeom prst="rect">
            <a:avLst/>
          </a:prstGeom>
          <a:noFill/>
        </p:spPr>
      </p:pic>
      <p:pic>
        <p:nvPicPr>
          <p:cNvPr id="5" name="Picture 8" descr="C:\Users\battulga\Documents\DSCF3615.JPG"/>
          <p:cNvPicPr>
            <a:picLocks noChangeAspect="1" noChangeArrowheads="1"/>
          </p:cNvPicPr>
          <p:nvPr/>
        </p:nvPicPr>
        <p:blipFill>
          <a:blip r:embed="rId4" cstate="print"/>
          <a:srcRect/>
          <a:stretch>
            <a:fillRect/>
          </a:stretch>
        </p:blipFill>
        <p:spPr bwMode="auto">
          <a:xfrm>
            <a:off x="5181600" y="1676400"/>
            <a:ext cx="3149600" cy="2362200"/>
          </a:xfrm>
          <a:prstGeom prst="rect">
            <a:avLst/>
          </a:prstGeom>
          <a:noFill/>
        </p:spPr>
      </p:pic>
      <p:sp>
        <p:nvSpPr>
          <p:cNvPr id="6" name="Right Arrow 5"/>
          <p:cNvSpPr/>
          <p:nvPr/>
        </p:nvSpPr>
        <p:spPr>
          <a:xfrm>
            <a:off x="4038600" y="2590800"/>
            <a:ext cx="1511808" cy="838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miley Face 6"/>
          <p:cNvSpPr/>
          <p:nvPr/>
        </p:nvSpPr>
        <p:spPr>
          <a:xfrm>
            <a:off x="152400" y="5486400"/>
            <a:ext cx="914400" cy="11430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Гарчиг 1"/>
          <p:cNvSpPr>
            <a:spLocks noGrp="1"/>
          </p:cNvSpPr>
          <p:nvPr>
            <p:ph type="ctrTitle"/>
          </p:nvPr>
        </p:nvSpPr>
        <p:spPr>
          <a:xfrm>
            <a:off x="381000" y="3733801"/>
            <a:ext cx="8458200" cy="1828799"/>
          </a:xfrm>
        </p:spPr>
        <p:txBody>
          <a:bodyPr>
            <a:normAutofit/>
          </a:bodyPr>
          <a:lstStyle/>
          <a:p>
            <a:r>
              <a:rPr lang="mn-MN" sz="2400" dirty="0" smtClean="0">
                <a:latin typeface="Arial" pitchFamily="34" charset="0"/>
                <a:cs typeface="Arial" pitchFamily="34" charset="0"/>
              </a:rPr>
              <a:t>	  </a:t>
            </a:r>
            <a:r>
              <a:rPr lang="mn-MN" sz="2000" b="1" dirty="0" smtClean="0">
                <a:latin typeface="Arial" pitchFamily="34" charset="0"/>
                <a:cs typeface="Arial" pitchFamily="34" charset="0"/>
              </a:rPr>
              <a:t>НИЙСЛЭЛИЙН ЧИНГЭЛТЭЙ ДҮҮРГИЙН 23-Р БҮРЭН ДУНД    	СУРГУУЛИЙН 9-Р АНГИЙН СУРАГЧДЫН ХИЙСЭН БҮТЭЭЛ</a:t>
            </a:r>
            <a:br>
              <a:rPr lang="mn-MN" sz="2000" b="1" dirty="0" smtClean="0">
                <a:latin typeface="Arial" pitchFamily="34" charset="0"/>
                <a:cs typeface="Arial" pitchFamily="34" charset="0"/>
              </a:rPr>
            </a:br>
            <a:r>
              <a:rPr lang="mn-MN" sz="2000" b="1" dirty="0">
                <a:latin typeface="Arial" pitchFamily="34" charset="0"/>
                <a:cs typeface="Arial" pitchFamily="34" charset="0"/>
              </a:rPr>
              <a:t/>
            </a:r>
            <a:br>
              <a:rPr lang="mn-MN" sz="2000" b="1" dirty="0">
                <a:latin typeface="Arial" pitchFamily="34" charset="0"/>
                <a:cs typeface="Arial" pitchFamily="34" charset="0"/>
              </a:rPr>
            </a:br>
            <a:r>
              <a:rPr lang="mn-MN" sz="2000" b="1" dirty="0" smtClean="0">
                <a:latin typeface="Arial" pitchFamily="34" charset="0"/>
                <a:cs typeface="Arial" pitchFamily="34" charset="0"/>
              </a:rPr>
              <a:t>				УДИРДСАН БАГШ: Т.ОЮУНБААТАР</a:t>
            </a:r>
            <a:endParaRPr lang="en-US" sz="2000" b="1" dirty="0">
              <a:latin typeface="Arial" pitchFamily="34" charset="0"/>
              <a:cs typeface="Arial" pitchFamily="34" charset="0"/>
            </a:endParaRPr>
          </a:p>
        </p:txBody>
      </p:sp>
      <p:sp>
        <p:nvSpPr>
          <p:cNvPr id="3" name="Дэд гарчиг 2"/>
          <p:cNvSpPr>
            <a:spLocks noGrp="1"/>
          </p:cNvSpPr>
          <p:nvPr>
            <p:ph type="subTitle" idx="1"/>
          </p:nvPr>
        </p:nvSpPr>
        <p:spPr>
          <a:xfrm>
            <a:off x="3200400" y="1905000"/>
            <a:ext cx="5943600" cy="990600"/>
          </a:xfrm>
        </p:spPr>
        <p:txBody>
          <a:bodyPr>
            <a:normAutofit/>
          </a:bodyPr>
          <a:lstStyle/>
          <a:p>
            <a:r>
              <a:rPr lang="mn-MN" sz="4800" b="1" i="1" dirty="0" smtClean="0">
                <a:latin typeface="Arial" pitchFamily="34" charset="0"/>
                <a:cs typeface="Arial" pitchFamily="34" charset="0"/>
              </a:rPr>
              <a:t>БҮТЭЭЛЭЭС</a:t>
            </a:r>
            <a:endParaRPr lang="en-US" sz="4800" b="1" i="1" dirty="0">
              <a:latin typeface="Arial" pitchFamily="34" charset="0"/>
              <a:cs typeface="Arial" pitchFamily="34" charset="0"/>
            </a:endParaRPr>
          </a:p>
        </p:txBody>
      </p:sp>
      <p:sp>
        <p:nvSpPr>
          <p:cNvPr id="4" name="Прямоугольник 3"/>
          <p:cNvSpPr/>
          <p:nvPr/>
        </p:nvSpPr>
        <p:spPr>
          <a:xfrm>
            <a:off x="1066801" y="1286470"/>
            <a:ext cx="3886200" cy="923330"/>
          </a:xfrm>
          <a:prstGeom prst="rect">
            <a:avLst/>
          </a:prstGeom>
          <a:noFill/>
        </p:spPr>
        <p:txBody>
          <a:bodyPr wrap="square" lIns="91440" tIns="45720" rIns="91440" bIns="45720">
            <a:spAutoFit/>
          </a:bodyPr>
          <a:lstStyle/>
          <a:p>
            <a:pPr algn="ctr"/>
            <a:r>
              <a:rPr lang="mn-M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СУРАГЧДЫН</a:t>
            </a:r>
            <a:endParaRPr lang="mn-MN"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5" name="Smiley Face 5"/>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39291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C:\Users\battulga\Documents\DSCF3587.JPG"/>
          <p:cNvPicPr>
            <a:picLocks noChangeAspect="1" noChangeArrowheads="1"/>
          </p:cNvPicPr>
          <p:nvPr/>
        </p:nvPicPr>
        <p:blipFill>
          <a:blip r:embed="rId3" cstate="print"/>
          <a:srcRect/>
          <a:stretch>
            <a:fillRect/>
          </a:stretch>
        </p:blipFill>
        <p:spPr bwMode="auto">
          <a:xfrm>
            <a:off x="1752600" y="685800"/>
            <a:ext cx="6781800" cy="5600700"/>
          </a:xfrm>
          <a:prstGeom prst="rect">
            <a:avLst/>
          </a:prstGeom>
          <a:noFill/>
        </p:spPr>
      </p:pic>
      <p:sp>
        <p:nvSpPr>
          <p:cNvPr id="6" name="Smiley Face 5"/>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5" descr="C:\Users\battulga\Documents\DSCF3588.JPG"/>
          <p:cNvPicPr>
            <a:picLocks noChangeAspect="1" noChangeArrowheads="1"/>
          </p:cNvPicPr>
          <p:nvPr/>
        </p:nvPicPr>
        <p:blipFill>
          <a:blip r:embed="rId3" cstate="print"/>
          <a:srcRect/>
          <a:stretch>
            <a:fillRect/>
          </a:stretch>
        </p:blipFill>
        <p:spPr bwMode="auto">
          <a:xfrm>
            <a:off x="1752600" y="381000"/>
            <a:ext cx="6553200" cy="600075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Users\battulga\Documents\DSCF3590.JPG"/>
          <p:cNvPicPr>
            <a:picLocks noChangeAspect="1" noChangeArrowheads="1"/>
          </p:cNvPicPr>
          <p:nvPr/>
        </p:nvPicPr>
        <p:blipFill>
          <a:blip r:embed="rId3" cstate="print"/>
          <a:srcRect/>
          <a:stretch>
            <a:fillRect/>
          </a:stretch>
        </p:blipFill>
        <p:spPr bwMode="auto">
          <a:xfrm>
            <a:off x="1930400" y="533400"/>
            <a:ext cx="6375400" cy="552450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7" descr="C:\Users\battulga\Documents\DSCF3591.JPG"/>
          <p:cNvPicPr>
            <a:picLocks noChangeAspect="1" noChangeArrowheads="1"/>
          </p:cNvPicPr>
          <p:nvPr/>
        </p:nvPicPr>
        <p:blipFill>
          <a:blip r:embed="rId3" cstate="print"/>
          <a:srcRect/>
          <a:stretch>
            <a:fillRect/>
          </a:stretch>
        </p:blipFill>
        <p:spPr bwMode="auto">
          <a:xfrm>
            <a:off x="1828800" y="838200"/>
            <a:ext cx="6502400" cy="533400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descr="C:\Users\battulga\Documents\DSCF3592.JPG"/>
          <p:cNvPicPr>
            <a:picLocks noChangeAspect="1" noChangeArrowheads="1"/>
          </p:cNvPicPr>
          <p:nvPr/>
        </p:nvPicPr>
        <p:blipFill>
          <a:blip r:embed="rId3" cstate="print"/>
          <a:srcRect/>
          <a:stretch>
            <a:fillRect/>
          </a:stretch>
        </p:blipFill>
        <p:spPr bwMode="auto">
          <a:xfrm>
            <a:off x="2057400" y="685800"/>
            <a:ext cx="6324600" cy="533400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9" descr="C:\Users\battulga\Documents\DSCF3593.JPG"/>
          <p:cNvPicPr>
            <a:picLocks noChangeAspect="1" noChangeArrowheads="1"/>
          </p:cNvPicPr>
          <p:nvPr/>
        </p:nvPicPr>
        <p:blipFill>
          <a:blip r:embed="rId3" cstate="print"/>
          <a:srcRect/>
          <a:stretch>
            <a:fillRect/>
          </a:stretch>
        </p:blipFill>
        <p:spPr bwMode="auto">
          <a:xfrm>
            <a:off x="2057400" y="914400"/>
            <a:ext cx="6096000" cy="520065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0" descr="C:\Users\battulga\Documents\DSCF3594.JPG"/>
          <p:cNvPicPr>
            <a:picLocks noChangeAspect="1" noChangeArrowheads="1"/>
          </p:cNvPicPr>
          <p:nvPr/>
        </p:nvPicPr>
        <p:blipFill>
          <a:blip r:embed="rId3" cstate="print"/>
          <a:srcRect/>
          <a:stretch>
            <a:fillRect/>
          </a:stretch>
        </p:blipFill>
        <p:spPr bwMode="auto">
          <a:xfrm>
            <a:off x="2002809" y="685800"/>
            <a:ext cx="6379191" cy="541020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1" descr="C:\Users\battulga\Documents\DSCF3595.JPG"/>
          <p:cNvPicPr>
            <a:picLocks noChangeAspect="1" noChangeArrowheads="1"/>
          </p:cNvPicPr>
          <p:nvPr/>
        </p:nvPicPr>
        <p:blipFill>
          <a:blip r:embed="rId3" cstate="print"/>
          <a:srcRect/>
          <a:stretch>
            <a:fillRect/>
          </a:stretch>
        </p:blipFill>
        <p:spPr bwMode="auto">
          <a:xfrm>
            <a:off x="1905000" y="685800"/>
            <a:ext cx="6375400" cy="5410200"/>
          </a:xfrm>
          <a:prstGeom prst="rect">
            <a:avLst/>
          </a:prstGeom>
          <a:noFill/>
        </p:spPr>
      </p:pic>
      <p:sp>
        <p:nvSpPr>
          <p:cNvPr id="5" name="Smiley Face 4"/>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mn-MN" sz="2000" dirty="0" smtClean="0">
                <a:latin typeface="Arial" pitchFamily="34" charset="0"/>
                <a:cs typeface="Arial" pitchFamily="34" charset="0"/>
              </a:rPr>
              <a:t>	</a:t>
            </a:r>
            <a:r>
              <a:rPr lang="mn-MN" sz="2000" b="1" dirty="0" smtClean="0">
                <a:latin typeface="Arial" pitchFamily="34" charset="0"/>
                <a:cs typeface="Arial" pitchFamily="34" charset="0"/>
              </a:rPr>
              <a:t>“ Улаан жамсран” цаасан шуумал.    40*70</a:t>
            </a:r>
            <a:endParaRPr lang="en-US" sz="2000" b="1" dirty="0">
              <a:latin typeface="Arial" pitchFamily="34" charset="0"/>
              <a:cs typeface="Arial" pitchFamily="34" charset="0"/>
            </a:endParaRPr>
          </a:p>
        </p:txBody>
      </p:sp>
      <p:pic>
        <p:nvPicPr>
          <p:cNvPr id="16" name="Picture 2" descr="C:\Users\battulga\Documents\DSCF3605.JPG"/>
          <p:cNvPicPr>
            <a:picLocks noChangeAspect="1" noChangeArrowheads="1"/>
          </p:cNvPicPr>
          <p:nvPr/>
        </p:nvPicPr>
        <p:blipFill>
          <a:blip r:embed="rId3" cstate="print"/>
          <a:srcRect/>
          <a:stretch>
            <a:fillRect/>
          </a:stretch>
        </p:blipFill>
        <p:spPr bwMode="auto">
          <a:xfrm>
            <a:off x="1063625" y="1371600"/>
            <a:ext cx="3051175" cy="4674142"/>
          </a:xfrm>
          <a:prstGeom prst="rect">
            <a:avLst/>
          </a:prstGeom>
          <a:noFill/>
        </p:spPr>
      </p:pic>
      <p:pic>
        <p:nvPicPr>
          <p:cNvPr id="17" name="Picture 3" descr="C:\Users\battulga\Documents\DSCF3606.JPG"/>
          <p:cNvPicPr>
            <a:picLocks noChangeAspect="1" noChangeArrowheads="1"/>
          </p:cNvPicPr>
          <p:nvPr/>
        </p:nvPicPr>
        <p:blipFill>
          <a:blip r:embed="rId4" cstate="print"/>
          <a:srcRect/>
          <a:stretch>
            <a:fillRect/>
          </a:stretch>
        </p:blipFill>
        <p:spPr bwMode="auto">
          <a:xfrm>
            <a:off x="4876800" y="1447800"/>
            <a:ext cx="3352800" cy="4470400"/>
          </a:xfrm>
          <a:prstGeom prst="rect">
            <a:avLst/>
          </a:prstGeom>
          <a:noFill/>
        </p:spPr>
      </p:pic>
      <p:sp>
        <p:nvSpPr>
          <p:cNvPr id="18" name="Smiley Face 17"/>
          <p:cNvSpPr/>
          <p:nvPr/>
        </p:nvSpPr>
        <p:spPr>
          <a:xfrm>
            <a:off x="152400" y="5562600"/>
            <a:ext cx="914400" cy="10668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6" descr="C:\Users\battulga\Documents\DSCF3609.JPG"/>
          <p:cNvPicPr>
            <a:picLocks noChangeAspect="1" noChangeArrowheads="1"/>
          </p:cNvPicPr>
          <p:nvPr/>
        </p:nvPicPr>
        <p:blipFill>
          <a:blip r:embed="rId3" cstate="print"/>
          <a:srcRect/>
          <a:stretch>
            <a:fillRect/>
          </a:stretch>
        </p:blipFill>
        <p:spPr bwMode="auto">
          <a:xfrm>
            <a:off x="2438400" y="1143000"/>
            <a:ext cx="4064000" cy="3048000"/>
          </a:xfrm>
          <a:prstGeom prst="rect">
            <a:avLst/>
          </a:prstGeom>
          <a:noFill/>
        </p:spPr>
      </p:pic>
      <p:pic>
        <p:nvPicPr>
          <p:cNvPr id="4" name="Picture 4" descr="C:\Users\battulga\Documents\DSCF3607.JPG"/>
          <p:cNvPicPr>
            <a:picLocks noChangeAspect="1" noChangeArrowheads="1"/>
          </p:cNvPicPr>
          <p:nvPr/>
        </p:nvPicPr>
        <p:blipFill>
          <a:blip r:embed="rId4" cstate="print"/>
          <a:srcRect/>
          <a:stretch>
            <a:fillRect/>
          </a:stretch>
        </p:blipFill>
        <p:spPr bwMode="auto">
          <a:xfrm>
            <a:off x="457200" y="3810000"/>
            <a:ext cx="3251200" cy="2438400"/>
          </a:xfrm>
          <a:prstGeom prst="rect">
            <a:avLst/>
          </a:prstGeom>
          <a:noFill/>
        </p:spPr>
      </p:pic>
      <p:pic>
        <p:nvPicPr>
          <p:cNvPr id="5" name="Picture 5" descr="C:\Users\battulga\Documents\DSCF3608.JPG"/>
          <p:cNvPicPr>
            <a:picLocks noChangeAspect="1" noChangeArrowheads="1"/>
          </p:cNvPicPr>
          <p:nvPr/>
        </p:nvPicPr>
        <p:blipFill>
          <a:blip r:embed="rId5" cstate="print"/>
          <a:srcRect/>
          <a:stretch>
            <a:fillRect/>
          </a:stretch>
        </p:blipFill>
        <p:spPr bwMode="auto">
          <a:xfrm>
            <a:off x="5562600" y="3886200"/>
            <a:ext cx="3149600" cy="2362200"/>
          </a:xfrm>
          <a:prstGeom prst="rect">
            <a:avLst/>
          </a:prstGeom>
          <a:noFill/>
        </p:spPr>
      </p:pic>
      <p:sp>
        <p:nvSpPr>
          <p:cNvPr id="6" name="Smiley Face 5"/>
          <p:cNvSpPr/>
          <p:nvPr/>
        </p:nvSpPr>
        <p:spPr>
          <a:xfrm>
            <a:off x="152400" y="5791200"/>
            <a:ext cx="762000" cy="914400"/>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1085" y="2967335"/>
            <a:ext cx="6041846" cy="1754326"/>
          </a:xfrm>
          <a:prstGeom prst="rect">
            <a:avLst/>
          </a:prstGeom>
          <a:noFill/>
        </p:spPr>
        <p:txBody>
          <a:bodyPr wrap="none" lIns="91440" tIns="45720" rIns="91440" bIns="45720">
            <a:spAutoFit/>
          </a:bodyPr>
          <a:lstStyle/>
          <a:p>
            <a:pPr algn="ctr"/>
            <a:r>
              <a:rPr lang="mn-M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Анхаарал тавьсанд </a:t>
            </a:r>
          </a:p>
          <a:p>
            <a:pPr algn="ctr"/>
            <a:r>
              <a:rPr lang="mn-MN" sz="54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баярлалаа</a:t>
            </a:r>
            <a:endParaRPr lang="mn-MN"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335</TotalTime>
  <Words>57</Words>
  <Application>Microsoft Office PowerPoint</Application>
  <PresentationFormat>On-screen Show (4:3)</PresentationFormat>
  <Paragraphs>56</Paragraphs>
  <Slides>25</Slides>
  <Notes>22</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Office Theme</vt:lpstr>
      <vt:lpstr>Боловсруулсан: Чингэлтэй дүүргийн               23-р бүрэН дунд сургуулийН                   багш Т.ОЮУНБААТАР</vt:lpstr>
      <vt:lpstr>PowerPoint Presentation</vt:lpstr>
      <vt:lpstr>Баримлын шавар дэвтэрийн цаас тараган цавуу \ ПВА\ ариун цэврийн цаас бийр гуаш замаск</vt:lpstr>
      <vt:lpstr> Баримлын шаврыг зөөллөн урьдчилж гаргасан зургийн дагуу эх загварыг барина. Дэвсгэр хатуу материал дээр багаж хэрэгсэл ашиглан хийнэ. Нүд ам зэрэг хонхор  хотгор гадаргууг нилээн гүн гаргаж өгнө</vt:lpstr>
      <vt:lpstr>   Эхлээд тусгаарлагч болгож нойтон цаасаар хоёр удаа давхарлан наана. Сүүлд бэлэн болсны дараа энэ хэсгээр хууларч салах ёстой </vt:lpstr>
      <vt:lpstr> Цаасыг аль болох нарийн уртавтар урж наана. Ингэхэд гадаргуу дээр нугаларч үрчийхгүй жигд сууж  өгдөг. </vt:lpstr>
      <vt:lpstr> Цаасаа наахдаа нэг үе бичсэн цаас нэг үе шинэ цаас гэх мэтчилэн ээлжилж наах хэрЭгтэй. УЧИР НЬ ИНГЭЖ НААХГҮЙ БОЛ  ЗАРИМ ГАЗАР ОРХИГДОЖ НИМГЭН БОЛОХ МАГАДЛАЛТАй байДАГ.</vt:lpstr>
      <vt:lpstr>PowerPoint Presentation</vt:lpstr>
      <vt:lpstr>PowerPoint Presentation</vt:lpstr>
      <vt:lpstr> Өнгөлгөөг ХИЙСНИЙ ДАРАА БУДАХ АЖИЛЛАГАА ЯВАГДАНА. ХАМГИЙН ТОХИРОМЖТОЙ БУДАГ ГУАШ БАЙДАГ. УРЬДЧИЛЖ ГАРГАСАН ЗУРГИЙН ДАГУУ ЦЭВЭРХЭН  НЯМБАЙ БУДНА. </vt:lpstr>
      <vt:lpstr>БҮХ АЖИЛЛАГАА ДУУССАНЫ ДАРАА ТОХИРОХ ЖААЗАНД ХИЙНЭ.</vt:lpstr>
      <vt:lpstr>Р ШУУМЛААР ХАГАС ТОВГОР БАЙДАЛТАЙ БИЕТ ХИЙХЭЭС  ГАДНА БҮТЭН БИЕТ ЗҮЙЛ ХИЙЖ БОЛДОГ. </vt:lpstr>
      <vt:lpstr> МӨН ХЭВЭНД ДОТОР ТАЛААС НЬ ШАХАЖ ХИЙЖ БОЛНО. ИНГЭХЭД НҮД АМ БОЛОН ТӨРӨЛ БҮРИЙН ХЭЭ УГАЛЗНУУД МАШ  ТОДОРХОЙ ГАРДАГ САЙН ТАЛТАЙ. ҮҮГЭЭР ЖИЖИГ  ЗҮЙЛИЙГ ХИЙХЭД ТОХИРОМЖТОЙ БАЙДАГ.</vt:lpstr>
      <vt:lpstr>   НИЙСЛЭЛИЙН ЧИНГЭЛТЭЙ ДҮҮРГИЙН 23-Р БҮРЭН ДУНД     СУРГУУЛИЙН 9-Р АНГИЙН СУРАГЧДЫН ХИЙСЭН БҮТЭЭЛ      УДИРДСАН БАГШ: Т.ОЮУНБААТАР</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 Улаан жамсран” цаасан шуумал.    40*70</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battulga</dc:creator>
  <cp:lastModifiedBy>MyPC</cp:lastModifiedBy>
  <cp:revision>50</cp:revision>
  <dcterms:created xsi:type="dcterms:W3CDTF">2013-01-14T00:37:10Z</dcterms:created>
  <dcterms:modified xsi:type="dcterms:W3CDTF">2017-12-02T05:19:31Z</dcterms:modified>
</cp:coreProperties>
</file>