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1" r:id="rId3"/>
    <p:sldId id="258" r:id="rId4"/>
    <p:sldId id="259" r:id="rId5"/>
    <p:sldId id="257" r:id="rId6"/>
    <p:sldId id="260" r:id="rId7"/>
    <p:sldId id="262" r:id="rId8"/>
    <p:sldId id="263" r:id="rId9"/>
    <p:sldId id="267" r:id="rId10"/>
    <p:sldId id="264" r:id="rId11"/>
    <p:sldId id="266" r:id="rId12"/>
    <p:sldId id="265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82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49" descr="C:\Users\yellownancy.yellownancy-PC\Desktop\未标题-3.png未标题-3"/>
          <p:cNvPicPr>
            <a:picLocks noChangeAspect="1"/>
          </p:cNvPicPr>
          <p:nvPr/>
        </p:nvPicPr>
        <p:blipFill>
          <a:blip r:embed="rId2" cstate="print"/>
          <a:srcRect l="412" r="432" b="543"/>
          <a:stretch>
            <a:fillRect/>
          </a:stretch>
        </p:blipFill>
        <p:spPr>
          <a:xfrm>
            <a:off x="-6349" y="3175"/>
            <a:ext cx="12242800" cy="685323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>
              <a:defRPr kern="1200"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endParaRPr lang="zh-CN" altLang="en-US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  <a:pPr lvl="0" eaLnBrk="1" hangingPunct="1"/>
              <a:t>2016/3/31 Thursday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  <a:pPr lvl="0" eaLnBrk="1" hangingPunct="1"/>
              <a:t>2016/3/31 Thursday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8F5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内页"/>
          <p:cNvPicPr>
            <a:picLocks noChangeAspect="1"/>
          </p:cNvPicPr>
          <p:nvPr/>
        </p:nvPicPr>
        <p:blipFill>
          <a:blip r:embed="rId13" cstate="print"/>
          <a:srcRect r="333" b="363"/>
          <a:stretch>
            <a:fillRect/>
          </a:stretch>
        </p:blipFill>
        <p:spPr>
          <a:xfrm>
            <a:off x="4233" y="-25400"/>
            <a:ext cx="12333817" cy="691038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9" name="Rectangle 4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fld id="{82F288E0-7875-42C4-84C8-98DBBD3BF4D2}" type="datetimeFigureOut">
              <a:rPr lang="zh-CN" altLang="en-US" smtClean="0"/>
              <a:pPr/>
              <a:t>2016/3/31 Thursday</a:t>
            </a:fld>
            <a:endParaRPr lang="zh-CN" altLang="en-US"/>
          </a:p>
        </p:txBody>
      </p:sp>
      <p:sp>
        <p:nvSpPr>
          <p:cNvPr id="1030" name="Rectangle 5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1" name="Rectangle 6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hf sldNum="0" hdr="0" ftr="0" dt="0"/>
  <p:txStyles>
    <p:title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975360" y="972185"/>
            <a:ext cx="10363200" cy="1470025"/>
          </a:xfrm>
        </p:spPr>
        <p:txBody>
          <a:bodyPr/>
          <a:lstStyle/>
          <a:p>
            <a:r>
              <a:rPr lang="zh-CN" altLang="en-US" dirty="0"/>
              <a:t>第</a:t>
            </a:r>
            <a:r>
              <a:rPr lang="zh-CN" altLang="en-US"/>
              <a:t>二</a:t>
            </a:r>
            <a:r>
              <a:rPr lang="zh-CN" altLang="en-US" smtClean="0"/>
              <a:t>十三课</a:t>
            </a:r>
            <a:endParaRPr lang="zh-CN" altLang="en-US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6313170" y="3229610"/>
            <a:ext cx="4876800" cy="2150110"/>
          </a:xfrm>
        </p:spPr>
        <p:txBody>
          <a:bodyPr/>
          <a:lstStyle/>
          <a:p>
            <a:r>
              <a:rPr lang="en-US" altLang="zh-CN" sz="4000">
                <a:latin typeface="+mj-ea"/>
                <a:ea typeface="+mj-ea"/>
              </a:rPr>
              <a:t> </a:t>
            </a:r>
            <a:r>
              <a:rPr lang="zh-CN" altLang="en-US" sz="4000">
                <a:latin typeface="+mj-ea"/>
                <a:ea typeface="+mj-ea"/>
              </a:rPr>
              <a:t>教室里有什么？</a:t>
            </a:r>
          </a:p>
          <a:p>
            <a:endParaRPr lang="en-US" altLang="zh-CN" sz="4000">
              <a:latin typeface="+mj-ea"/>
              <a:ea typeface="+mj-ea"/>
            </a:endParaRPr>
          </a:p>
          <a:p>
            <a:r>
              <a:rPr lang="en-US" altLang="zh-CN">
                <a:latin typeface="+mj-ea"/>
                <a:ea typeface="+mj-ea"/>
              </a:rPr>
              <a:t>3</a:t>
            </a:r>
            <a:r>
              <a:rPr lang="zh-CN" altLang="en-US">
                <a:latin typeface="+mj-ea"/>
                <a:ea typeface="+mj-ea"/>
              </a:rPr>
              <a:t>班</a:t>
            </a:r>
            <a:r>
              <a:rPr lang="en-US" altLang="zh-CN">
                <a:latin typeface="+mj-ea"/>
                <a:ea typeface="+mj-ea"/>
              </a:rPr>
              <a:t>F</a:t>
            </a:r>
            <a:r>
              <a:rPr lang="zh-CN" altLang="en-US">
                <a:latin typeface="+mj-ea"/>
                <a:ea typeface="+mj-ea"/>
              </a:rPr>
              <a:t>组  杨苏苏</a:t>
            </a:r>
          </a:p>
        </p:txBody>
      </p:sp>
    </p:spTree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8285" y="579120"/>
            <a:ext cx="8764270" cy="5547360"/>
          </a:xfrm>
        </p:spPr>
        <p:txBody>
          <a:bodyPr/>
          <a:lstStyle/>
          <a:p>
            <a:r>
              <a:rPr lang="zh-CN" altLang="en-US">
                <a:sym typeface="+mn-ea"/>
              </a:rPr>
              <a:t>电脑</a:t>
            </a:r>
            <a:r>
              <a:rPr lang="zh-CN" altLang="en-US"/>
              <a:t>                                           </a:t>
            </a:r>
            <a:r>
              <a:rPr lang="en-US" altLang="zh-CN"/>
              <a:t>A.  </a:t>
            </a:r>
            <a:r>
              <a:rPr lang="en-US" altLang="zh-CN">
                <a:sym typeface="+mn-ea"/>
              </a:rPr>
              <a:t>h</a:t>
            </a:r>
            <a:r>
              <a:rPr lang="zh-CN" altLang="en-US">
                <a:sym typeface="+mn-ea"/>
              </a:rPr>
              <a:t>ē</a:t>
            </a:r>
            <a:r>
              <a:rPr lang="en-US" altLang="zh-CN">
                <a:sym typeface="+mn-ea"/>
              </a:rPr>
              <a:t>i</a:t>
            </a:r>
            <a:r>
              <a:rPr lang="zh-CN" altLang="en-US">
                <a:sym typeface="+mn-ea"/>
              </a:rPr>
              <a:t> </a:t>
            </a:r>
            <a:r>
              <a:rPr lang="en-US" altLang="zh-CN">
                <a:sym typeface="+mn-ea"/>
              </a:rPr>
              <a:t>    b</a:t>
            </a:r>
            <a:r>
              <a:rPr lang="zh-CN" altLang="en-US">
                <a:sym typeface="+mn-ea"/>
              </a:rPr>
              <a:t>ǎ</a:t>
            </a:r>
            <a:r>
              <a:rPr lang="en-US" altLang="zh-CN">
                <a:sym typeface="+mn-ea"/>
              </a:rPr>
              <a:t>n</a:t>
            </a:r>
            <a:endParaRPr lang="zh-CN" altLang="en-US"/>
          </a:p>
          <a:p>
            <a:r>
              <a:rPr lang="zh-CN" altLang="en-US">
                <a:sym typeface="+mn-ea"/>
              </a:rPr>
              <a:t>椅子</a:t>
            </a:r>
            <a:r>
              <a:rPr lang="zh-CN" altLang="en-US"/>
              <a:t>                                           </a:t>
            </a:r>
            <a:r>
              <a:rPr lang="en-US" altLang="zh-CN"/>
              <a:t>B.  </a:t>
            </a:r>
            <a:r>
              <a:rPr lang="en-US" altLang="zh-CN">
                <a:sym typeface="+mn-ea"/>
              </a:rPr>
              <a:t>zhu</a:t>
            </a:r>
            <a:r>
              <a:rPr lang="zh-CN" altLang="en-US">
                <a:sym typeface="+mn-ea"/>
              </a:rPr>
              <a:t>ō   </a:t>
            </a:r>
            <a:r>
              <a:rPr lang="en-US" altLang="zh-CN">
                <a:sym typeface="+mn-ea"/>
              </a:rPr>
              <a:t>zi</a:t>
            </a:r>
            <a:endParaRPr lang="en-US" altLang="zh-CN"/>
          </a:p>
          <a:p>
            <a:r>
              <a:rPr lang="zh-CN" altLang="en-US">
                <a:sym typeface="+mn-ea"/>
              </a:rPr>
              <a:t>桌子</a:t>
            </a:r>
            <a:r>
              <a:rPr lang="zh-CN" altLang="en-US"/>
              <a:t>                                           </a:t>
            </a:r>
            <a:r>
              <a:rPr lang="en-US" altLang="zh-CN"/>
              <a:t>C.  </a:t>
            </a:r>
            <a:r>
              <a:rPr lang="en-US" altLang="zh-CN">
                <a:sym typeface="+mn-ea"/>
              </a:rPr>
              <a:t>l</a:t>
            </a:r>
            <a:r>
              <a:rPr lang="zh-CN" altLang="en-US">
                <a:sym typeface="+mn-ea"/>
              </a:rPr>
              <a:t>ǐ </a:t>
            </a:r>
            <a:endParaRPr lang="zh-CN" altLang="en-US"/>
          </a:p>
          <a:p>
            <a:r>
              <a:rPr lang="zh-CN" altLang="en-US">
                <a:sym typeface="+mn-ea"/>
              </a:rPr>
              <a:t>教室</a:t>
            </a:r>
            <a:r>
              <a:rPr lang="en-US" altLang="zh-CN"/>
              <a:t>                                           D.  </a:t>
            </a:r>
            <a:r>
              <a:rPr lang="en-US" altLang="zh-CN">
                <a:sym typeface="+mn-ea"/>
              </a:rPr>
              <a:t>sh</a:t>
            </a:r>
            <a:r>
              <a:rPr lang="zh-CN" altLang="en-US">
                <a:sym typeface="+mn-ea"/>
              </a:rPr>
              <a:t>ū</a:t>
            </a:r>
            <a:endParaRPr lang="en-US" altLang="zh-CN"/>
          </a:p>
          <a:p>
            <a:r>
              <a:rPr lang="zh-CN" altLang="en-US">
                <a:sym typeface="+mn-ea"/>
              </a:rPr>
              <a:t>黑板</a:t>
            </a:r>
            <a:r>
              <a:rPr lang="zh-CN" altLang="en-US"/>
              <a:t>                                           </a:t>
            </a:r>
            <a:r>
              <a:rPr lang="en-US" altLang="zh-CN"/>
              <a:t>E.  di</a:t>
            </a:r>
            <a:r>
              <a:rPr lang="zh-CN" altLang="en-US"/>
              <a:t>à</a:t>
            </a:r>
            <a:r>
              <a:rPr lang="en-US" altLang="zh-CN"/>
              <a:t>n   n</a:t>
            </a:r>
            <a:r>
              <a:rPr lang="zh-CN" altLang="en-US"/>
              <a:t>ǎ</a:t>
            </a:r>
            <a:r>
              <a:rPr lang="en-US" altLang="zh-CN"/>
              <a:t>o</a:t>
            </a:r>
          </a:p>
          <a:p>
            <a:r>
              <a:rPr lang="zh-CN" altLang="en-US">
                <a:sym typeface="+mn-ea"/>
              </a:rPr>
              <a:t>书                                               </a:t>
            </a:r>
            <a:r>
              <a:rPr lang="en-US" altLang="zh-CN">
                <a:sym typeface="+mn-ea"/>
              </a:rPr>
              <a:t>F.  sh</a:t>
            </a:r>
            <a:r>
              <a:rPr lang="zh-CN" altLang="en-US">
                <a:sym typeface="+mn-ea"/>
              </a:rPr>
              <a:t>à</a:t>
            </a:r>
            <a:r>
              <a:rPr lang="en-US" altLang="zh-CN">
                <a:sym typeface="+mn-ea"/>
              </a:rPr>
              <a:t>ng</a:t>
            </a:r>
            <a:endParaRPr lang="en-US" altLang="zh-CN"/>
          </a:p>
          <a:p>
            <a:r>
              <a:rPr lang="zh-CN" altLang="en-US">
                <a:sym typeface="+mn-ea"/>
              </a:rPr>
              <a:t>上                                               </a:t>
            </a:r>
            <a:r>
              <a:rPr lang="en-US" altLang="zh-CN">
                <a:sym typeface="+mn-ea"/>
              </a:rPr>
              <a:t>G.  y</a:t>
            </a:r>
            <a:r>
              <a:rPr lang="zh-CN" altLang="en-US">
                <a:sym typeface="+mn-ea"/>
              </a:rPr>
              <a:t>ǐ       </a:t>
            </a:r>
            <a:r>
              <a:rPr lang="en-US" altLang="zh-CN">
                <a:sym typeface="+mn-ea"/>
              </a:rPr>
              <a:t>zi</a:t>
            </a:r>
            <a:endParaRPr lang="en-US" altLang="zh-CN"/>
          </a:p>
          <a:p>
            <a:r>
              <a:rPr lang="zh-CN" altLang="en-US">
                <a:sym typeface="+mn-ea"/>
              </a:rPr>
              <a:t>里</a:t>
            </a:r>
            <a:r>
              <a:rPr lang="zh-CN" altLang="en-US"/>
              <a:t>                                              </a:t>
            </a:r>
            <a:r>
              <a:rPr lang="zh-CN" altLang="en-US">
                <a:sym typeface="+mn-ea"/>
              </a:rPr>
              <a:t> </a:t>
            </a:r>
            <a:r>
              <a:rPr lang="en-US" altLang="zh-CN">
                <a:sym typeface="+mn-ea"/>
              </a:rPr>
              <a:t>H.  ji</a:t>
            </a:r>
            <a:r>
              <a:rPr lang="zh-CN" altLang="en-US">
                <a:sym typeface="+mn-ea"/>
              </a:rPr>
              <a:t>à</a:t>
            </a:r>
            <a:r>
              <a:rPr lang="en-US" altLang="zh-CN">
                <a:sym typeface="+mn-ea"/>
              </a:rPr>
              <a:t>o    sh</a:t>
            </a:r>
            <a:r>
              <a:rPr lang="zh-CN" altLang="en-US">
                <a:sym typeface="+mn-ea"/>
              </a:rPr>
              <a:t>ì</a:t>
            </a:r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>
            <a:off x="4191000" y="859155"/>
            <a:ext cx="4466590" cy="2279650"/>
          </a:xfrm>
          <a:prstGeom prst="line">
            <a:avLst/>
          </a:prstGeom>
          <a:ln w="12700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4160520" y="1486535"/>
            <a:ext cx="4650105" cy="2830195"/>
          </a:xfrm>
          <a:prstGeom prst="line">
            <a:avLst/>
          </a:prstGeom>
          <a:ln w="12700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4114165" y="1425575"/>
            <a:ext cx="4512945" cy="611505"/>
          </a:xfrm>
          <a:prstGeom prst="line">
            <a:avLst/>
          </a:prstGeom>
          <a:ln w="12700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098925" y="2633980"/>
            <a:ext cx="4665980" cy="226377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4160520" y="905510"/>
            <a:ext cx="4481830" cy="234061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945890" y="2588260"/>
            <a:ext cx="4772660" cy="122364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3869690" y="3750945"/>
            <a:ext cx="4879975" cy="64198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884930" y="1991360"/>
            <a:ext cx="4757420" cy="296799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07895" y="274955"/>
            <a:ext cx="9374505" cy="1143000"/>
          </a:xfrm>
        </p:spPr>
        <p:txBody>
          <a:bodyPr/>
          <a:lstStyle/>
          <a:p>
            <a:r>
              <a:rPr lang="zh-CN" altLang="en-US"/>
              <a:t>处所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8351520" cy="4526280"/>
          </a:xfrm>
        </p:spPr>
        <p:txBody>
          <a:bodyPr/>
          <a:lstStyle/>
          <a:p>
            <a:pPr algn="ctr"/>
            <a:r>
              <a:rPr lang="zh-CN" altLang="en-US">
                <a:latin typeface="宋体" charset="0"/>
                <a:ea typeface="宋体" charset="0"/>
              </a:rPr>
              <a:t>名词</a:t>
            </a:r>
            <a:r>
              <a:rPr lang="en-US" altLang="zh-CN">
                <a:latin typeface="宋体" charset="0"/>
                <a:ea typeface="宋体" charset="0"/>
              </a:rPr>
              <a:t>+</a:t>
            </a:r>
            <a:r>
              <a:rPr lang="zh-CN" altLang="en-US">
                <a:latin typeface="宋体" charset="0"/>
                <a:ea typeface="宋体" charset="0"/>
              </a:rPr>
              <a:t>里</a:t>
            </a:r>
            <a:r>
              <a:rPr lang="en-US" altLang="zh-CN">
                <a:latin typeface="宋体" charset="0"/>
                <a:ea typeface="宋体" charset="0"/>
              </a:rPr>
              <a:t>/</a:t>
            </a:r>
            <a:r>
              <a:rPr lang="zh-CN" altLang="en-US">
                <a:latin typeface="宋体" charset="0"/>
                <a:ea typeface="宋体" charset="0"/>
              </a:rPr>
              <a:t>上</a:t>
            </a:r>
          </a:p>
          <a:p>
            <a:pPr algn="ctr">
              <a:lnSpc>
                <a:spcPct val="150000"/>
              </a:lnSpc>
            </a:pPr>
            <a:r>
              <a:rPr lang="zh-CN" altLang="en-US">
                <a:latin typeface="宋体" charset="0"/>
                <a:ea typeface="宋体" charset="0"/>
              </a:rPr>
              <a:t>桌子     上</a:t>
            </a:r>
          </a:p>
          <a:p>
            <a:pPr algn="ctr">
              <a:lnSpc>
                <a:spcPct val="150000"/>
              </a:lnSpc>
            </a:pPr>
            <a:r>
              <a:rPr lang="zh-CN" altLang="en-US">
                <a:latin typeface="宋体" charset="0"/>
                <a:ea typeface="宋体" charset="0"/>
              </a:rPr>
              <a:t>教室     里</a:t>
            </a:r>
          </a:p>
          <a:p>
            <a:pPr algn="ctr">
              <a:lnSpc>
                <a:spcPct val="150000"/>
              </a:lnSpc>
            </a:pPr>
            <a:r>
              <a:rPr lang="zh-CN" altLang="en-US">
                <a:latin typeface="宋体" charset="0"/>
                <a:ea typeface="宋体" charset="0"/>
              </a:rPr>
              <a:t>房间     里</a:t>
            </a:r>
          </a:p>
          <a:p>
            <a:pPr algn="ctr">
              <a:lnSpc>
                <a:spcPct val="150000"/>
              </a:lnSpc>
            </a:pPr>
            <a:r>
              <a:rPr lang="zh-CN" altLang="en-US">
                <a:latin typeface="宋体" charset="0"/>
                <a:ea typeface="宋体" charset="0"/>
              </a:rPr>
              <a:t>书包     里</a:t>
            </a:r>
          </a:p>
        </p:txBody>
      </p:sp>
    </p:spTree>
  </p:cSld>
  <p:clrMapOvr>
    <a:masterClrMapping/>
  </p:clrMapOvr>
  <p:transition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9990" y="274955"/>
            <a:ext cx="10392410" cy="1143000"/>
          </a:xfrm>
        </p:spPr>
        <p:txBody>
          <a:bodyPr/>
          <a:lstStyle/>
          <a:p>
            <a:r>
              <a:rPr lang="zh-CN" altLang="en-US"/>
              <a:t>处所</a:t>
            </a:r>
            <a:r>
              <a:rPr lang="en-US" altLang="zh-CN"/>
              <a:t>+</a:t>
            </a:r>
            <a:r>
              <a:rPr lang="zh-CN" altLang="en-US"/>
              <a:t>有 ······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52625" y="1600200"/>
            <a:ext cx="9630410" cy="452628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/>
              <a:t>桌子上    有</a:t>
            </a:r>
          </a:p>
          <a:p>
            <a:pPr>
              <a:lnSpc>
                <a:spcPct val="150000"/>
              </a:lnSpc>
            </a:pPr>
            <a:r>
              <a:rPr lang="zh-CN" altLang="en-US"/>
              <a:t>书包里    有</a:t>
            </a:r>
          </a:p>
          <a:p>
            <a:pPr>
              <a:lnSpc>
                <a:spcPct val="150000"/>
              </a:lnSpc>
            </a:pPr>
            <a:r>
              <a:rPr lang="zh-CN" altLang="en-US"/>
              <a:t>教室里    有</a:t>
            </a:r>
          </a:p>
        </p:txBody>
      </p:sp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579120" y="1479550"/>
            <a:ext cx="11048365" cy="3472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课文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463675"/>
            <a:ext cx="10881360" cy="347472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>
                <a:latin typeface="+mn-ea"/>
              </a:rPr>
              <a:t>春拉达：你们的教室里有什么？</a:t>
            </a:r>
          </a:p>
          <a:p>
            <a:pPr>
              <a:lnSpc>
                <a:spcPct val="150000"/>
              </a:lnSpc>
            </a:pPr>
            <a:r>
              <a:rPr lang="zh-CN" altLang="en-US">
                <a:latin typeface="+mn-ea"/>
              </a:rPr>
              <a:t>张  娜：我们的教室里有黑板、桌子、椅子和电脑。</a:t>
            </a:r>
          </a:p>
          <a:p>
            <a:pPr>
              <a:lnSpc>
                <a:spcPct val="150000"/>
              </a:lnSpc>
            </a:pPr>
            <a:r>
              <a:rPr lang="zh-CN" altLang="en-US">
                <a:latin typeface="+mn-ea"/>
              </a:rPr>
              <a:t>春拉达：你的桌子上有什么？</a:t>
            </a:r>
          </a:p>
          <a:p>
            <a:pPr>
              <a:lnSpc>
                <a:spcPct val="150000"/>
              </a:lnSpc>
            </a:pPr>
            <a:r>
              <a:rPr lang="zh-CN" altLang="en-US">
                <a:latin typeface="+mn-ea"/>
              </a:rPr>
              <a:t>张  娜：我的桌子上有一本书。</a:t>
            </a: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/>
          <p:nvPr>
            <p:custDataLst>
              <p:tags r:id="rId2"/>
            </p:custDataLst>
          </p:nvPr>
        </p:nvPicPr>
        <p:blipFill>
          <a:blip r:embed="rId5" cstate="print"/>
        </p:blipFill>
        <p:spPr>
          <a:xfrm>
            <a:off x="570120" y="973452"/>
            <a:ext cx="7646501" cy="5059045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t="-37433" b="-374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11" name="任意多边形 10"/>
          <p:cNvSpPr/>
          <p:nvPr>
            <p:custDataLst>
              <p:tags r:id="rId3"/>
            </p:custDataLst>
          </p:nvPr>
        </p:nvSpPr>
        <p:spPr>
          <a:xfrm>
            <a:off x="7675136" y="973123"/>
            <a:ext cx="4494539" cy="5059703"/>
          </a:xfrm>
          <a:custGeom>
            <a:avLst/>
            <a:gdLst>
              <a:gd name="connsiteX0" fmla="*/ 949940 w 3384426"/>
              <a:gd name="connsiteY0" fmla="*/ 0 h 3810000"/>
              <a:gd name="connsiteX1" fmla="*/ 3384426 w 3384426"/>
              <a:gd name="connsiteY1" fmla="*/ 0 h 3810000"/>
              <a:gd name="connsiteX2" fmla="*/ 3384426 w 3384426"/>
              <a:gd name="connsiteY2" fmla="*/ 3810000 h 3810000"/>
              <a:gd name="connsiteX3" fmla="*/ 0 w 3384426"/>
              <a:gd name="connsiteY3" fmla="*/ 3810000 h 3810000"/>
              <a:gd name="connsiteX4" fmla="*/ 949940 w 3384426"/>
              <a:gd name="connsiteY4" fmla="*/ 0 h 38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4426" h="3810000">
                <a:moveTo>
                  <a:pt x="949940" y="0"/>
                </a:moveTo>
                <a:lnTo>
                  <a:pt x="3384426" y="0"/>
                </a:lnTo>
                <a:lnTo>
                  <a:pt x="3384426" y="3810000"/>
                </a:lnTo>
                <a:lnTo>
                  <a:pt x="0" y="3810000"/>
                </a:lnTo>
                <a:lnTo>
                  <a:pt x="94994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rtlCol="0" anchor="ctr">
            <a:normAutofit/>
          </a:bodyPr>
          <a:lstStyle/>
          <a:p>
            <a:pPr marL="0" indent="0" algn="ctr">
              <a:lnSpc>
                <a:spcPct val="120000"/>
              </a:lnSpc>
              <a:buSzTx/>
              <a:buNone/>
            </a:pPr>
            <a:r>
              <a:rPr lang="zh-CN" altLang="en-US" sz="36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学校里有······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854440" y="4084955"/>
            <a:ext cx="2819400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+mn-ea"/>
              </a:rPr>
              <a:t>操场</a:t>
            </a:r>
          </a:p>
          <a:p>
            <a:r>
              <a:rPr lang="zh-CN" altLang="en-US" sz="3200">
                <a:latin typeface="+mn-ea"/>
              </a:rPr>
              <a:t>教室</a:t>
            </a:r>
          </a:p>
        </p:txBody>
      </p:sp>
    </p:spTree>
    <p:custDataLst>
      <p:tags r:id="rId1"/>
    </p:custData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教室里有······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7240" y="2012315"/>
            <a:ext cx="1692275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宋体" charset="0"/>
                <a:ea typeface="宋体" charset="0"/>
              </a:rPr>
              <a:t>桌子</a:t>
            </a:r>
          </a:p>
          <a:p>
            <a:r>
              <a:rPr lang="zh-CN" altLang="en-US" sz="3200">
                <a:latin typeface="宋体" charset="0"/>
                <a:ea typeface="宋体" charset="0"/>
              </a:rPr>
              <a:t>椅子</a:t>
            </a:r>
          </a:p>
          <a:p>
            <a:r>
              <a:rPr lang="zh-CN" altLang="en-US" sz="3200">
                <a:latin typeface="宋体" charset="0"/>
                <a:ea typeface="宋体" charset="0"/>
              </a:rPr>
              <a:t>黑板</a:t>
            </a:r>
          </a:p>
        </p:txBody>
      </p:sp>
      <p:pic>
        <p:nvPicPr>
          <p:cNvPr id="3" name="图片 2" descr="185452ux6uwzmn3270n481"/>
          <p:cNvPicPr>
            <a:picLocks noChangeAspect="1"/>
          </p:cNvPicPr>
          <p:nvPr/>
        </p:nvPicPr>
        <p:blipFill>
          <a:blip r:embed="rId2" cstate="print"/>
          <a:srcRect l="1344" t="1121" r="1176" b="8181"/>
          <a:stretch>
            <a:fillRect/>
          </a:stretch>
        </p:blipFill>
        <p:spPr>
          <a:xfrm>
            <a:off x="3093085" y="1195070"/>
            <a:ext cx="9220835" cy="5020945"/>
          </a:xfrm>
          <a:prstGeom prst="round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桌子上有</a:t>
            </a:r>
            <a:r>
              <a:rPr lang="zh-CN" altLang="en-US">
                <a:sym typeface="+mn-ea"/>
              </a:rPr>
              <a:t>······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05840" y="1997075"/>
            <a:ext cx="1311275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+mn-ea"/>
              </a:rPr>
              <a:t>本子</a:t>
            </a:r>
          </a:p>
          <a:p>
            <a:r>
              <a:rPr lang="zh-CN" altLang="en-US" sz="3200">
                <a:latin typeface="+mn-ea"/>
              </a:rPr>
              <a:t>笔</a:t>
            </a:r>
          </a:p>
        </p:txBody>
      </p:sp>
      <p:pic>
        <p:nvPicPr>
          <p:cNvPr id="5" name="图片 4" descr="6283-1202102332095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4550" y="1059180"/>
            <a:ext cx="8916035" cy="5106670"/>
          </a:xfrm>
          <a:prstGeom prst="round2Diag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柜子里有</a:t>
            </a:r>
            <a:r>
              <a:rPr lang="zh-CN" altLang="en-US">
                <a:sym typeface="+mn-ea"/>
              </a:rPr>
              <a:t>······</a:t>
            </a:r>
            <a:endParaRPr lang="zh-CN" altLang="en-US"/>
          </a:p>
        </p:txBody>
      </p:sp>
      <p:pic>
        <p:nvPicPr>
          <p:cNvPr id="4" name="内容占位符 3" descr="20130515180015_HZmvt.thumb.600_0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9327"/>
          <a:stretch>
            <a:fillRect/>
          </a:stretch>
        </p:blipFill>
        <p:spPr>
          <a:xfrm>
            <a:off x="3796030" y="1234440"/>
            <a:ext cx="8387715" cy="495617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066800" y="1783715"/>
            <a:ext cx="1494155" cy="2042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+mn-ea"/>
              </a:rPr>
              <a:t>鞋子</a:t>
            </a:r>
          </a:p>
          <a:p>
            <a:r>
              <a:rPr lang="zh-CN" altLang="en-US" sz="3200">
                <a:latin typeface="+mn-ea"/>
              </a:rPr>
              <a:t>裤子</a:t>
            </a:r>
          </a:p>
          <a:p>
            <a:r>
              <a:rPr lang="zh-CN" altLang="en-US" sz="3200">
                <a:latin typeface="+mn-ea"/>
              </a:rPr>
              <a:t>裙子</a:t>
            </a:r>
          </a:p>
          <a:p>
            <a:r>
              <a:rPr lang="zh-CN" altLang="en-US" sz="3200">
                <a:latin typeface="+mn-ea"/>
              </a:rPr>
              <a:t>包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房间里有</a:t>
            </a:r>
            <a:r>
              <a:rPr lang="zh-CN" altLang="en-US">
                <a:sym typeface="+mn-ea"/>
              </a:rPr>
              <a:t>······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143000" y="1829435"/>
            <a:ext cx="13258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+mn-ea"/>
              </a:rPr>
              <a:t>狗</a:t>
            </a:r>
          </a:p>
          <a:p>
            <a:r>
              <a:rPr lang="zh-CN" altLang="en-US" sz="3200">
                <a:latin typeface="+mn-ea"/>
              </a:rPr>
              <a:t>灯</a:t>
            </a:r>
          </a:p>
          <a:p>
            <a:r>
              <a:rPr lang="zh-CN" altLang="en-US" sz="3200">
                <a:latin typeface="+mn-ea"/>
              </a:rPr>
              <a:t>书</a:t>
            </a:r>
          </a:p>
        </p:txBody>
      </p:sp>
      <p:pic>
        <p:nvPicPr>
          <p:cNvPr id="4" name="图片 3" descr="1350238_94699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7895" y="1296670"/>
            <a:ext cx="8807450" cy="4896485"/>
          </a:xfrm>
          <a:prstGeom prst="round2Same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帽子里有</a:t>
            </a:r>
            <a:r>
              <a:rPr lang="zh-CN" altLang="en-US">
                <a:sym typeface="+mn-ea"/>
              </a:rPr>
              <a:t>······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50080" y="3338195"/>
            <a:ext cx="182880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胡萝卜</a:t>
            </a:r>
          </a:p>
        </p:txBody>
      </p:sp>
      <p:pic>
        <p:nvPicPr>
          <p:cNvPr id="5" name="图片 4" descr="u=3982029887,1086768633&amp;fm=21&amp;gp=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5825" y="1634490"/>
            <a:ext cx="4818380" cy="3618865"/>
          </a:xfrm>
          <a:prstGeom prst="rect">
            <a:avLst/>
          </a:prstGeom>
        </p:spPr>
      </p:pic>
      <p:pic>
        <p:nvPicPr>
          <p:cNvPr id="7" name="图片 6" descr="lg-Cartoon-carrot"/>
          <p:cNvPicPr>
            <a:picLocks noChangeAspect="1"/>
          </p:cNvPicPr>
          <p:nvPr/>
        </p:nvPicPr>
        <p:blipFill>
          <a:blip r:embed="rId4" cstate="print"/>
          <a:srcRect b="39006"/>
          <a:stretch>
            <a:fillRect/>
          </a:stretch>
        </p:blipFill>
        <p:spPr>
          <a:xfrm>
            <a:off x="3808095" y="2420620"/>
            <a:ext cx="1215390" cy="777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092440" y="3338195"/>
            <a:ext cx="149352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兔子</a:t>
            </a:r>
          </a:p>
        </p:txBody>
      </p:sp>
      <p:pic>
        <p:nvPicPr>
          <p:cNvPr id="4" name="内容占位符 3" descr="u=3410144033,2763936787&amp;fm=21&amp;gp=0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l="14301" r="7701" b="5857"/>
          <a:stretch>
            <a:fillRect/>
          </a:stretch>
        </p:blipFill>
        <p:spPr>
          <a:xfrm>
            <a:off x="7003415" y="1412875"/>
            <a:ext cx="3601720" cy="3810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2360930"/>
            <a:ext cx="10972800" cy="2317750"/>
          </a:xfrm>
        </p:spPr>
        <p:txBody>
          <a:bodyPr/>
          <a:lstStyle/>
          <a:p>
            <a:r>
              <a:rPr lang="zh-CN" altLang="en-US" sz="4000"/>
              <a:t>画一画，说说你的房间有什么。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blinds dir="vert"/>
      </p:transition>
    </mc:Choice>
    <mc:Fallback>
      <p:transition>
        <p:blinds dir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9004"/>
  <p:tag name="KSO_WM_SLIDE_ID" val="150995200"/>
  <p:tag name="KSO_WM_SLIDE_INDEX" val="1"/>
  <p:tag name="KSO_WM_SLIDE_ITEM_CNT" val="1"/>
  <p:tag name="KSO_WM_SLIDE_LAYOUT" val="a_d"/>
  <p:tag name="KSO_WM_SLIDE_LAYOUT_CNT" val="1_1"/>
  <p:tag name="KSO_WM_SLIDE_TYPE" val="text"/>
  <p:tag name="KSO_WM_BEAUTIFY_FLAG" val="#wm#"/>
  <p:tag name="KSO_WM_SLIDE_POSITION" val="0*77"/>
  <p:tag name="KSO_WM_SLIDE_SIZE" val="697*398"/>
  <p:tag name="KSO_WM_TAG_VERSION" val="1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9004"/>
  <p:tag name="KSO_WM_UNIT_TYPE" val="d"/>
  <p:tag name="KSO_WM_UNIT_INDEX" val="1"/>
  <p:tag name="KSO_WM_UNIT_ID" val="150995200*d*1"/>
  <p:tag name="KSO_WM_UNIT_CLEAR" val="0"/>
  <p:tag name="KSO_WM_UNIT_LAYERLEVEL" val="1"/>
  <p:tag name="KSO_WM_UNIT_VALUE" val="1404*2456"/>
  <p:tag name="KSO_WM_UNIT_HIGHLIGHT" val="0"/>
  <p:tag name="KSO_WM_UNIT_COMPATIBLE" val="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9004"/>
  <p:tag name="KSO_WM_UNIT_TYPE" val="a"/>
  <p:tag name="KSO_WM_UNIT_INDEX" val="1"/>
  <p:tag name="KSO_WM_UNIT_ID" val="150995200*a*1"/>
  <p:tag name="KSO_WM_UNIT_CLEAR" val="1"/>
  <p:tag name="KSO_WM_UNIT_LAYERLEVEL" val="1"/>
  <p:tag name="KSO_WM_UNIT_VALUE" val="63"/>
  <p:tag name="KSO_WM_UNIT_ISCONTENTSTITLE" val="0"/>
  <p:tag name="KSO_WM_UNIT_HIGHLIGHT" val="0"/>
  <p:tag name="KSO_WM_UNIT_COMPATIBLE" val="0"/>
  <p:tag name="KSO_WM_BEAUTIFY_FLAG" val="#wm#"/>
  <p:tag name="KSO_WM_UNIT_PRESET_TEXT_INDEX" val="3"/>
  <p:tag name="KSO_WM_UNIT_PRESET_TEXT_LEN" val="17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FDEF3"/>
      </a:accent1>
      <a:accent2>
        <a:srgbClr val="333399"/>
      </a:accent2>
      <a:accent3>
        <a:srgbClr val="FFFFFF"/>
      </a:accent3>
      <a:accent4>
        <a:srgbClr val="000000"/>
      </a:accent4>
      <a:accent5>
        <a:srgbClr val="E3EBF8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3EBF8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</Words>
  <Application>Microsoft Office PowerPoint</Application>
  <PresentationFormat>自定义</PresentationFormat>
  <Paragraphs>52</Paragraphs>
  <Slides>12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默认设计模板</vt:lpstr>
      <vt:lpstr>第二十三课</vt:lpstr>
      <vt:lpstr>幻灯片 2</vt:lpstr>
      <vt:lpstr>处所</vt:lpstr>
      <vt:lpstr>处所+有 ······</vt:lpstr>
      <vt:lpstr>课文</vt:lpstr>
      <vt:lpstr>幻灯片 6</vt:lpstr>
      <vt:lpstr>教室里有······</vt:lpstr>
      <vt:lpstr>桌子上有······</vt:lpstr>
      <vt:lpstr>柜子里有······</vt:lpstr>
      <vt:lpstr>房间里有······</vt:lpstr>
      <vt:lpstr>帽子里有······</vt:lpstr>
      <vt:lpstr>作业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Administrator</cp:lastModifiedBy>
  <cp:revision>41</cp:revision>
  <dcterms:created xsi:type="dcterms:W3CDTF">2016-03-27T06:10:00Z</dcterms:created>
  <dcterms:modified xsi:type="dcterms:W3CDTF">2016-03-31T08:57:49Z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