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69" r:id="rId2"/>
    <p:sldId id="270" r:id="rId3"/>
    <p:sldId id="283" r:id="rId4"/>
    <p:sldId id="284" r:id="rId5"/>
    <p:sldId id="258" r:id="rId6"/>
    <p:sldId id="271" r:id="rId7"/>
    <p:sldId id="282" r:id="rId8"/>
    <p:sldId id="272" r:id="rId9"/>
    <p:sldId id="273" r:id="rId10"/>
    <p:sldId id="262" r:id="rId11"/>
    <p:sldId id="260" r:id="rId12"/>
    <p:sldId id="280" r:id="rId13"/>
    <p:sldId id="259" r:id="rId14"/>
    <p:sldId id="275" r:id="rId15"/>
    <p:sldId id="261" r:id="rId16"/>
    <p:sldId id="276" r:id="rId17"/>
    <p:sldId id="277" r:id="rId18"/>
    <p:sldId id="257" r:id="rId19"/>
    <p:sldId id="256" r:id="rId20"/>
    <p:sldId id="263" r:id="rId21"/>
    <p:sldId id="274" r:id="rId22"/>
    <p:sldId id="285" r:id="rId23"/>
    <p:sldId id="286" r:id="rId24"/>
    <p:sldId id="287" r:id="rId25"/>
    <p:sldId id="288" r:id="rId26"/>
    <p:sldId id="268" r:id="rId27"/>
    <p:sldId id="278" r:id="rId28"/>
    <p:sldId id="279" r:id="rId29"/>
    <p:sldId id="264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7D950A-CEEE-4C29-809E-7FFE4793B9DE}" type="doc">
      <dgm:prSet loTypeId="urn:microsoft.com/office/officeart/2005/8/layout/radial5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F6F7E9A6-D798-4CD6-83B8-61E362BA9C2A}">
      <dgm:prSet phldrT="[Text]"/>
      <dgm:spPr/>
      <dgm:t>
        <a:bodyPr/>
        <a:lstStyle/>
        <a:p>
          <a:r>
            <a:rPr lang="mn-MN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Хөгжилд нөлөөлөх хүчин зүйл</a:t>
          </a:r>
          <a:endParaRPr lang="en-US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9E1C57-5044-45E7-8883-5CF24555986E}" type="parTrans" cxnId="{4CAA9AE4-AA80-47C9-8F00-4DA98349F5C5}">
      <dgm:prSet/>
      <dgm:spPr/>
      <dgm:t>
        <a:bodyPr/>
        <a:lstStyle/>
        <a:p>
          <a:endParaRPr lang="en-US"/>
        </a:p>
      </dgm:t>
    </dgm:pt>
    <dgm:pt modelId="{E99893E0-4DDA-4D7F-90F5-66AE713C62A9}" type="sibTrans" cxnId="{4CAA9AE4-AA80-47C9-8F00-4DA98349F5C5}">
      <dgm:prSet/>
      <dgm:spPr/>
      <dgm:t>
        <a:bodyPr/>
        <a:lstStyle/>
        <a:p>
          <a:endParaRPr lang="en-US"/>
        </a:p>
      </dgm:t>
    </dgm:pt>
    <dgm:pt modelId="{25DFDDFF-0975-4BDB-826E-907E0D3EC536}">
      <dgm:prSet phldrT="[Text]" custT="1"/>
      <dgm:spPr/>
      <dgm:t>
        <a:bodyPr/>
        <a:lstStyle/>
        <a:p>
          <a:r>
            <a:rPr lang="mn-MN" sz="1800" dirty="0" smtClean="0">
              <a:solidFill>
                <a:schemeClr val="tx1"/>
              </a:solidFill>
            </a:rPr>
            <a:t>Үйлдвэрлэлийн   зохион байгуулалт</a:t>
          </a:r>
          <a:endParaRPr lang="en-US" sz="1800" dirty="0">
            <a:solidFill>
              <a:schemeClr val="tx1"/>
            </a:solidFill>
          </a:endParaRPr>
        </a:p>
      </dgm:t>
    </dgm:pt>
    <dgm:pt modelId="{DEC41911-534A-4128-9060-0B76D9A47802}" type="parTrans" cxnId="{34BDE77E-9DF4-47F7-A53D-EE6C5C9B4F29}">
      <dgm:prSet/>
      <dgm:spPr/>
      <dgm:t>
        <a:bodyPr/>
        <a:lstStyle/>
        <a:p>
          <a:endParaRPr lang="en-US"/>
        </a:p>
      </dgm:t>
    </dgm:pt>
    <dgm:pt modelId="{73B6E52B-F2B7-49FB-BA0C-446B96CED247}" type="sibTrans" cxnId="{34BDE77E-9DF4-47F7-A53D-EE6C5C9B4F29}">
      <dgm:prSet/>
      <dgm:spPr/>
      <dgm:t>
        <a:bodyPr/>
        <a:lstStyle/>
        <a:p>
          <a:endParaRPr lang="en-US"/>
        </a:p>
      </dgm:t>
    </dgm:pt>
    <dgm:pt modelId="{0C4FA31C-2038-4088-ACA9-B1AC619DCD95}">
      <dgm:prSet phldrT="[Text]" custT="1"/>
      <dgm:spPr/>
      <dgm:t>
        <a:bodyPr/>
        <a:lstStyle/>
        <a:p>
          <a:r>
            <a:rPr lang="mn-MN" sz="2000" dirty="0" smtClean="0">
              <a:solidFill>
                <a:schemeClr val="tx1"/>
              </a:solidFill>
            </a:rPr>
            <a:t>Шинжлэх ухаан технологийн дэвшил</a:t>
          </a:r>
          <a:endParaRPr lang="en-US" sz="2000" dirty="0">
            <a:solidFill>
              <a:schemeClr val="tx1"/>
            </a:solidFill>
          </a:endParaRPr>
        </a:p>
      </dgm:t>
    </dgm:pt>
    <dgm:pt modelId="{D59CDEAC-74DF-451C-9F83-E2B854CC179A}" type="parTrans" cxnId="{F14B7FBF-4B0E-4DF8-835E-D84B22C659B4}">
      <dgm:prSet/>
      <dgm:spPr/>
      <dgm:t>
        <a:bodyPr/>
        <a:lstStyle/>
        <a:p>
          <a:endParaRPr lang="en-US"/>
        </a:p>
      </dgm:t>
    </dgm:pt>
    <dgm:pt modelId="{391618DC-7320-484E-8328-B79F2EFBFB93}" type="sibTrans" cxnId="{F14B7FBF-4B0E-4DF8-835E-D84B22C659B4}">
      <dgm:prSet/>
      <dgm:spPr/>
      <dgm:t>
        <a:bodyPr/>
        <a:lstStyle/>
        <a:p>
          <a:endParaRPr lang="en-US"/>
        </a:p>
      </dgm:t>
    </dgm:pt>
    <dgm:pt modelId="{1E94CD21-8AAD-42D4-9B48-180167D3FABD}">
      <dgm:prSet phldrT="[Text]"/>
      <dgm:spPr/>
      <dgm:t>
        <a:bodyPr/>
        <a:lstStyle/>
        <a:p>
          <a:r>
            <a:rPr lang="mn-MN" b="1" dirty="0" smtClean="0">
              <a:solidFill>
                <a:schemeClr val="tx1"/>
              </a:solidFill>
            </a:rPr>
            <a:t>Хөрөнгө оруулалтын хэмжээ</a:t>
          </a:r>
          <a:endParaRPr lang="en-US" b="1" dirty="0">
            <a:solidFill>
              <a:schemeClr val="tx1"/>
            </a:solidFill>
          </a:endParaRPr>
        </a:p>
      </dgm:t>
    </dgm:pt>
    <dgm:pt modelId="{5090DE5E-ACFC-41FF-AD76-855399B40C30}" type="parTrans" cxnId="{E7A0532A-1F15-4BAB-B1FB-7F26E0A62BA7}">
      <dgm:prSet/>
      <dgm:spPr/>
      <dgm:t>
        <a:bodyPr/>
        <a:lstStyle/>
        <a:p>
          <a:endParaRPr lang="en-US"/>
        </a:p>
      </dgm:t>
    </dgm:pt>
    <dgm:pt modelId="{095B5FCC-C7AB-466F-9174-E184814F8522}" type="sibTrans" cxnId="{E7A0532A-1F15-4BAB-B1FB-7F26E0A62BA7}">
      <dgm:prSet/>
      <dgm:spPr/>
      <dgm:t>
        <a:bodyPr/>
        <a:lstStyle/>
        <a:p>
          <a:endParaRPr lang="en-US"/>
        </a:p>
      </dgm:t>
    </dgm:pt>
    <dgm:pt modelId="{D375A15B-B61B-4F33-90FA-29519C820C36}">
      <dgm:prSet phldrT="[Text]" custT="1"/>
      <dgm:spPr/>
      <dgm:t>
        <a:bodyPr/>
        <a:lstStyle/>
        <a:p>
          <a:r>
            <a:rPr lang="mn-MN" sz="2000" b="1" dirty="0" smtClean="0">
              <a:solidFill>
                <a:schemeClr val="tx1"/>
              </a:solidFill>
            </a:rPr>
            <a:t>Байгалийн нөөц баялаг</a:t>
          </a:r>
          <a:endParaRPr lang="en-US" sz="2000" b="1" dirty="0">
            <a:solidFill>
              <a:schemeClr val="tx1"/>
            </a:solidFill>
          </a:endParaRPr>
        </a:p>
      </dgm:t>
    </dgm:pt>
    <dgm:pt modelId="{5CD4A134-CBE6-4529-9129-19B327EFC707}" type="parTrans" cxnId="{6D429EF6-D1E6-4FF3-BED2-77FC9BEB4329}">
      <dgm:prSet/>
      <dgm:spPr/>
      <dgm:t>
        <a:bodyPr/>
        <a:lstStyle/>
        <a:p>
          <a:endParaRPr lang="en-US"/>
        </a:p>
      </dgm:t>
    </dgm:pt>
    <dgm:pt modelId="{05D18E12-B9DD-4104-A4BE-B983667BBE59}" type="sibTrans" cxnId="{6D429EF6-D1E6-4FF3-BED2-77FC9BEB4329}">
      <dgm:prSet/>
      <dgm:spPr/>
      <dgm:t>
        <a:bodyPr/>
        <a:lstStyle/>
        <a:p>
          <a:endParaRPr lang="en-US"/>
        </a:p>
      </dgm:t>
    </dgm:pt>
    <dgm:pt modelId="{BA7427D1-22E4-4A47-A40F-35FDA5AD8230}">
      <dgm:prSet custT="1"/>
      <dgm:spPr/>
      <dgm:t>
        <a:bodyPr/>
        <a:lstStyle/>
        <a:p>
          <a:r>
            <a:rPr lang="mn-MN" sz="1800" dirty="0" smtClean="0">
              <a:solidFill>
                <a:schemeClr val="tx1"/>
              </a:solidFill>
            </a:rPr>
            <a:t>Хөдөлмөрийн нөөц</a:t>
          </a:r>
          <a:endParaRPr lang="en-US" sz="1800" dirty="0">
            <a:solidFill>
              <a:schemeClr val="tx1"/>
            </a:solidFill>
          </a:endParaRPr>
        </a:p>
      </dgm:t>
    </dgm:pt>
    <dgm:pt modelId="{1412D109-0FA9-47B8-9EA7-A714CBC104CE}" type="parTrans" cxnId="{FFAF4F4C-8B06-4E49-B6B9-65EE61CDC094}">
      <dgm:prSet/>
      <dgm:spPr/>
      <dgm:t>
        <a:bodyPr/>
        <a:lstStyle/>
        <a:p>
          <a:endParaRPr lang="en-US"/>
        </a:p>
      </dgm:t>
    </dgm:pt>
    <dgm:pt modelId="{E9CEF71B-1BC8-459E-807A-7D9112736AB3}" type="sibTrans" cxnId="{FFAF4F4C-8B06-4E49-B6B9-65EE61CDC094}">
      <dgm:prSet/>
      <dgm:spPr/>
      <dgm:t>
        <a:bodyPr/>
        <a:lstStyle/>
        <a:p>
          <a:endParaRPr lang="en-US"/>
        </a:p>
      </dgm:t>
    </dgm:pt>
    <dgm:pt modelId="{5070C8BE-ECBF-4CD5-B309-0EB41B4B6643}" type="pres">
      <dgm:prSet presAssocID="{5E7D950A-CEEE-4C29-809E-7FFE4793B9D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6A19E2C-2B11-443A-8504-9501DEBCC718}" type="pres">
      <dgm:prSet presAssocID="{F6F7E9A6-D798-4CD6-83B8-61E362BA9C2A}" presName="centerShape" presStyleLbl="node0" presStyleIdx="0" presStyleCnt="1"/>
      <dgm:spPr/>
      <dgm:t>
        <a:bodyPr/>
        <a:lstStyle/>
        <a:p>
          <a:endParaRPr lang="en-US"/>
        </a:p>
      </dgm:t>
    </dgm:pt>
    <dgm:pt modelId="{90CC6C8F-61B8-430C-9294-11DFED54D7F2}" type="pres">
      <dgm:prSet presAssocID="{DEC41911-534A-4128-9060-0B76D9A47802}" presName="parTrans" presStyleLbl="sibTrans2D1" presStyleIdx="0" presStyleCnt="5"/>
      <dgm:spPr/>
      <dgm:t>
        <a:bodyPr/>
        <a:lstStyle/>
        <a:p>
          <a:endParaRPr lang="en-US"/>
        </a:p>
      </dgm:t>
    </dgm:pt>
    <dgm:pt modelId="{BD27F17C-335A-40D9-881A-41BC56351CD1}" type="pres">
      <dgm:prSet presAssocID="{DEC41911-534A-4128-9060-0B76D9A47802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095E3ED4-8F7D-436A-9AF7-CD7887F7C474}" type="pres">
      <dgm:prSet presAssocID="{25DFDDFF-0975-4BDB-826E-907E0D3EC536}" presName="node" presStyleLbl="node1" presStyleIdx="0" presStyleCnt="5" custScaleX="133580" custScaleY="1254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269DC4-0816-439C-ADC8-DC5C5D07740F}" type="pres">
      <dgm:prSet presAssocID="{1412D109-0FA9-47B8-9EA7-A714CBC104CE}" presName="parTrans" presStyleLbl="sibTrans2D1" presStyleIdx="1" presStyleCnt="5"/>
      <dgm:spPr/>
      <dgm:t>
        <a:bodyPr/>
        <a:lstStyle/>
        <a:p>
          <a:endParaRPr lang="en-US"/>
        </a:p>
      </dgm:t>
    </dgm:pt>
    <dgm:pt modelId="{40A01F77-7237-4450-B165-BFF4A4D8CFBC}" type="pres">
      <dgm:prSet presAssocID="{1412D109-0FA9-47B8-9EA7-A714CBC104CE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E665AFC0-2773-42A5-BD1F-B79FBB2A4932}" type="pres">
      <dgm:prSet presAssocID="{BA7427D1-22E4-4A47-A40F-35FDA5AD8230}" presName="node" presStyleLbl="node1" presStyleIdx="1" presStyleCnt="5" custScaleX="126834" custScaleY="10987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45EB5B-4F74-402F-8234-D6E917B841F2}" type="pres">
      <dgm:prSet presAssocID="{D59CDEAC-74DF-451C-9F83-E2B854CC179A}" presName="parTrans" presStyleLbl="sibTrans2D1" presStyleIdx="2" presStyleCnt="5"/>
      <dgm:spPr/>
      <dgm:t>
        <a:bodyPr/>
        <a:lstStyle/>
        <a:p>
          <a:endParaRPr lang="en-US"/>
        </a:p>
      </dgm:t>
    </dgm:pt>
    <dgm:pt modelId="{0E3005FA-7483-4D71-BB78-41683F4B0C2E}" type="pres">
      <dgm:prSet presAssocID="{D59CDEAC-74DF-451C-9F83-E2B854CC179A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5A2710A6-777E-4D44-ACAA-BEC9DBF98E86}" type="pres">
      <dgm:prSet presAssocID="{0C4FA31C-2038-4088-ACA9-B1AC619DCD95}" presName="node" presStyleLbl="node1" presStyleIdx="2" presStyleCnt="5" custScaleX="124007" custScaleY="1007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C0D597-8E88-495F-9B46-4AB3AD5E7DFF}" type="pres">
      <dgm:prSet presAssocID="{5090DE5E-ACFC-41FF-AD76-855399B40C30}" presName="parTrans" presStyleLbl="sibTrans2D1" presStyleIdx="3" presStyleCnt="5"/>
      <dgm:spPr/>
      <dgm:t>
        <a:bodyPr/>
        <a:lstStyle/>
        <a:p>
          <a:endParaRPr lang="en-US"/>
        </a:p>
      </dgm:t>
    </dgm:pt>
    <dgm:pt modelId="{C48CF522-819D-46FC-AF5A-3221EA2CAEDB}" type="pres">
      <dgm:prSet presAssocID="{5090DE5E-ACFC-41FF-AD76-855399B40C30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56F46C57-6002-43FE-BFBF-A46E91DE527D}" type="pres">
      <dgm:prSet presAssocID="{1E94CD21-8AAD-42D4-9B48-180167D3FAB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F7D8DC-5C49-4E2F-B0C4-85B9E414E26A}" type="pres">
      <dgm:prSet presAssocID="{5CD4A134-CBE6-4529-9129-19B327EFC707}" presName="parTrans" presStyleLbl="sibTrans2D1" presStyleIdx="4" presStyleCnt="5"/>
      <dgm:spPr/>
      <dgm:t>
        <a:bodyPr/>
        <a:lstStyle/>
        <a:p>
          <a:endParaRPr lang="en-US"/>
        </a:p>
      </dgm:t>
    </dgm:pt>
    <dgm:pt modelId="{3C024984-90F7-4FD0-BBAE-CBFBE70C2414}" type="pres">
      <dgm:prSet presAssocID="{5CD4A134-CBE6-4529-9129-19B327EFC707}" presName="connectorText" presStyleLbl="sibTrans2D1" presStyleIdx="4" presStyleCnt="5"/>
      <dgm:spPr/>
      <dgm:t>
        <a:bodyPr/>
        <a:lstStyle/>
        <a:p>
          <a:endParaRPr lang="en-US"/>
        </a:p>
      </dgm:t>
    </dgm:pt>
    <dgm:pt modelId="{347CD61F-9DE2-4D84-970C-9E82476C1C70}" type="pres">
      <dgm:prSet presAssocID="{D375A15B-B61B-4F33-90FA-29519C820C3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AF4F4C-8B06-4E49-B6B9-65EE61CDC094}" srcId="{F6F7E9A6-D798-4CD6-83B8-61E362BA9C2A}" destId="{BA7427D1-22E4-4A47-A40F-35FDA5AD8230}" srcOrd="1" destOrd="0" parTransId="{1412D109-0FA9-47B8-9EA7-A714CBC104CE}" sibTransId="{E9CEF71B-1BC8-459E-807A-7D9112736AB3}"/>
    <dgm:cxn modelId="{E4C36C4F-83A0-4984-8E0B-5338CD3948B3}" type="presOf" srcId="{F6F7E9A6-D798-4CD6-83B8-61E362BA9C2A}" destId="{E6A19E2C-2B11-443A-8504-9501DEBCC718}" srcOrd="0" destOrd="0" presId="urn:microsoft.com/office/officeart/2005/8/layout/radial5"/>
    <dgm:cxn modelId="{306E6ED2-6A83-4B35-BB76-C3F3BE7E0DCB}" type="presOf" srcId="{D59CDEAC-74DF-451C-9F83-E2B854CC179A}" destId="{F745EB5B-4F74-402F-8234-D6E917B841F2}" srcOrd="0" destOrd="0" presId="urn:microsoft.com/office/officeart/2005/8/layout/radial5"/>
    <dgm:cxn modelId="{67431254-8F33-4FBD-BCFE-9E366D19A2E7}" type="presOf" srcId="{DEC41911-534A-4128-9060-0B76D9A47802}" destId="{90CC6C8F-61B8-430C-9294-11DFED54D7F2}" srcOrd="0" destOrd="0" presId="urn:microsoft.com/office/officeart/2005/8/layout/radial5"/>
    <dgm:cxn modelId="{863A27B2-041F-4244-A84B-212B6DF869BA}" type="presOf" srcId="{5090DE5E-ACFC-41FF-AD76-855399B40C30}" destId="{57C0D597-8E88-495F-9B46-4AB3AD5E7DFF}" srcOrd="0" destOrd="0" presId="urn:microsoft.com/office/officeart/2005/8/layout/radial5"/>
    <dgm:cxn modelId="{CB9C2DC5-073B-4FD6-BA00-3E3329F5D221}" type="presOf" srcId="{5090DE5E-ACFC-41FF-AD76-855399B40C30}" destId="{C48CF522-819D-46FC-AF5A-3221EA2CAEDB}" srcOrd="1" destOrd="0" presId="urn:microsoft.com/office/officeart/2005/8/layout/radial5"/>
    <dgm:cxn modelId="{4ECA31C8-A3B3-4446-B319-65E3C1AD6C0B}" type="presOf" srcId="{5CD4A134-CBE6-4529-9129-19B327EFC707}" destId="{9DF7D8DC-5C49-4E2F-B0C4-85B9E414E26A}" srcOrd="0" destOrd="0" presId="urn:microsoft.com/office/officeart/2005/8/layout/radial5"/>
    <dgm:cxn modelId="{0EC46D97-1E9B-4ABC-82A2-70CC0EA50FBA}" type="presOf" srcId="{5E7D950A-CEEE-4C29-809E-7FFE4793B9DE}" destId="{5070C8BE-ECBF-4CD5-B309-0EB41B4B6643}" srcOrd="0" destOrd="0" presId="urn:microsoft.com/office/officeart/2005/8/layout/radial5"/>
    <dgm:cxn modelId="{6D429EF6-D1E6-4FF3-BED2-77FC9BEB4329}" srcId="{F6F7E9A6-D798-4CD6-83B8-61E362BA9C2A}" destId="{D375A15B-B61B-4F33-90FA-29519C820C36}" srcOrd="4" destOrd="0" parTransId="{5CD4A134-CBE6-4529-9129-19B327EFC707}" sibTransId="{05D18E12-B9DD-4104-A4BE-B983667BBE59}"/>
    <dgm:cxn modelId="{D3369C5D-B658-4069-B4D9-94AEF98EF31F}" type="presOf" srcId="{BA7427D1-22E4-4A47-A40F-35FDA5AD8230}" destId="{E665AFC0-2773-42A5-BD1F-B79FBB2A4932}" srcOrd="0" destOrd="0" presId="urn:microsoft.com/office/officeart/2005/8/layout/radial5"/>
    <dgm:cxn modelId="{BF62AE1B-04C6-44BC-B2FB-A23E9345FCD1}" type="presOf" srcId="{0C4FA31C-2038-4088-ACA9-B1AC619DCD95}" destId="{5A2710A6-777E-4D44-ACAA-BEC9DBF98E86}" srcOrd="0" destOrd="0" presId="urn:microsoft.com/office/officeart/2005/8/layout/radial5"/>
    <dgm:cxn modelId="{4CAA9AE4-AA80-47C9-8F00-4DA98349F5C5}" srcId="{5E7D950A-CEEE-4C29-809E-7FFE4793B9DE}" destId="{F6F7E9A6-D798-4CD6-83B8-61E362BA9C2A}" srcOrd="0" destOrd="0" parTransId="{E59E1C57-5044-45E7-8883-5CF24555986E}" sibTransId="{E99893E0-4DDA-4D7F-90F5-66AE713C62A9}"/>
    <dgm:cxn modelId="{EC2CACC3-D787-413B-9F4E-1F83A417BF94}" type="presOf" srcId="{25DFDDFF-0975-4BDB-826E-907E0D3EC536}" destId="{095E3ED4-8F7D-436A-9AF7-CD7887F7C474}" srcOrd="0" destOrd="0" presId="urn:microsoft.com/office/officeart/2005/8/layout/radial5"/>
    <dgm:cxn modelId="{AC06053B-F91B-4821-A3F1-561B61B3A197}" type="presOf" srcId="{DEC41911-534A-4128-9060-0B76D9A47802}" destId="{BD27F17C-335A-40D9-881A-41BC56351CD1}" srcOrd="1" destOrd="0" presId="urn:microsoft.com/office/officeart/2005/8/layout/radial5"/>
    <dgm:cxn modelId="{E9BC58DE-0D9A-4405-B92F-5217183E9043}" type="presOf" srcId="{D59CDEAC-74DF-451C-9F83-E2B854CC179A}" destId="{0E3005FA-7483-4D71-BB78-41683F4B0C2E}" srcOrd="1" destOrd="0" presId="urn:microsoft.com/office/officeart/2005/8/layout/radial5"/>
    <dgm:cxn modelId="{5A468E60-C269-4B1A-A1C3-1C90034F95AD}" type="presOf" srcId="{1412D109-0FA9-47B8-9EA7-A714CBC104CE}" destId="{40A01F77-7237-4450-B165-BFF4A4D8CFBC}" srcOrd="1" destOrd="0" presId="urn:microsoft.com/office/officeart/2005/8/layout/radial5"/>
    <dgm:cxn modelId="{34BDE77E-9DF4-47F7-A53D-EE6C5C9B4F29}" srcId="{F6F7E9A6-D798-4CD6-83B8-61E362BA9C2A}" destId="{25DFDDFF-0975-4BDB-826E-907E0D3EC536}" srcOrd="0" destOrd="0" parTransId="{DEC41911-534A-4128-9060-0B76D9A47802}" sibTransId="{73B6E52B-F2B7-49FB-BA0C-446B96CED247}"/>
    <dgm:cxn modelId="{F14B7FBF-4B0E-4DF8-835E-D84B22C659B4}" srcId="{F6F7E9A6-D798-4CD6-83B8-61E362BA9C2A}" destId="{0C4FA31C-2038-4088-ACA9-B1AC619DCD95}" srcOrd="2" destOrd="0" parTransId="{D59CDEAC-74DF-451C-9F83-E2B854CC179A}" sibTransId="{391618DC-7320-484E-8328-B79F2EFBFB93}"/>
    <dgm:cxn modelId="{84424510-F093-47D9-A10E-DD10E057CCA5}" type="presOf" srcId="{D375A15B-B61B-4F33-90FA-29519C820C36}" destId="{347CD61F-9DE2-4D84-970C-9E82476C1C70}" srcOrd="0" destOrd="0" presId="urn:microsoft.com/office/officeart/2005/8/layout/radial5"/>
    <dgm:cxn modelId="{E7A0532A-1F15-4BAB-B1FB-7F26E0A62BA7}" srcId="{F6F7E9A6-D798-4CD6-83B8-61E362BA9C2A}" destId="{1E94CD21-8AAD-42D4-9B48-180167D3FABD}" srcOrd="3" destOrd="0" parTransId="{5090DE5E-ACFC-41FF-AD76-855399B40C30}" sibTransId="{095B5FCC-C7AB-466F-9174-E184814F8522}"/>
    <dgm:cxn modelId="{08C6FEED-77DB-4B5F-A31C-8B2001D068E5}" type="presOf" srcId="{5CD4A134-CBE6-4529-9129-19B327EFC707}" destId="{3C024984-90F7-4FD0-BBAE-CBFBE70C2414}" srcOrd="1" destOrd="0" presId="urn:microsoft.com/office/officeart/2005/8/layout/radial5"/>
    <dgm:cxn modelId="{DC526D0A-B4A8-42D0-BCAA-DC56D5F72927}" type="presOf" srcId="{1412D109-0FA9-47B8-9EA7-A714CBC104CE}" destId="{8C269DC4-0816-439C-ADC8-DC5C5D07740F}" srcOrd="0" destOrd="0" presId="urn:microsoft.com/office/officeart/2005/8/layout/radial5"/>
    <dgm:cxn modelId="{F178C2EA-DDFE-4134-9B04-CC4F7A1A5E2C}" type="presOf" srcId="{1E94CD21-8AAD-42D4-9B48-180167D3FABD}" destId="{56F46C57-6002-43FE-BFBF-A46E91DE527D}" srcOrd="0" destOrd="0" presId="urn:microsoft.com/office/officeart/2005/8/layout/radial5"/>
    <dgm:cxn modelId="{97E4181B-4C33-4D5A-B5AD-2355D1CC442E}" type="presParOf" srcId="{5070C8BE-ECBF-4CD5-B309-0EB41B4B6643}" destId="{E6A19E2C-2B11-443A-8504-9501DEBCC718}" srcOrd="0" destOrd="0" presId="urn:microsoft.com/office/officeart/2005/8/layout/radial5"/>
    <dgm:cxn modelId="{2578A98A-DDC1-4244-BE8C-8AF1F5EFF8E7}" type="presParOf" srcId="{5070C8BE-ECBF-4CD5-B309-0EB41B4B6643}" destId="{90CC6C8F-61B8-430C-9294-11DFED54D7F2}" srcOrd="1" destOrd="0" presId="urn:microsoft.com/office/officeart/2005/8/layout/radial5"/>
    <dgm:cxn modelId="{372C2263-8ED4-41FE-B6B9-12CA20090A63}" type="presParOf" srcId="{90CC6C8F-61B8-430C-9294-11DFED54D7F2}" destId="{BD27F17C-335A-40D9-881A-41BC56351CD1}" srcOrd="0" destOrd="0" presId="urn:microsoft.com/office/officeart/2005/8/layout/radial5"/>
    <dgm:cxn modelId="{5BB4A958-A5CF-4B31-BDD5-46A3949D8BB0}" type="presParOf" srcId="{5070C8BE-ECBF-4CD5-B309-0EB41B4B6643}" destId="{095E3ED4-8F7D-436A-9AF7-CD7887F7C474}" srcOrd="2" destOrd="0" presId="urn:microsoft.com/office/officeart/2005/8/layout/radial5"/>
    <dgm:cxn modelId="{A3D4AAFF-0D35-43B4-834A-F59877A1E481}" type="presParOf" srcId="{5070C8BE-ECBF-4CD5-B309-0EB41B4B6643}" destId="{8C269DC4-0816-439C-ADC8-DC5C5D07740F}" srcOrd="3" destOrd="0" presId="urn:microsoft.com/office/officeart/2005/8/layout/radial5"/>
    <dgm:cxn modelId="{1E70EF77-45B4-4797-9DDE-0964CCC68479}" type="presParOf" srcId="{8C269DC4-0816-439C-ADC8-DC5C5D07740F}" destId="{40A01F77-7237-4450-B165-BFF4A4D8CFBC}" srcOrd="0" destOrd="0" presId="urn:microsoft.com/office/officeart/2005/8/layout/radial5"/>
    <dgm:cxn modelId="{9C4E74BF-C4BB-4319-B7DE-6C9DA29F6A2D}" type="presParOf" srcId="{5070C8BE-ECBF-4CD5-B309-0EB41B4B6643}" destId="{E665AFC0-2773-42A5-BD1F-B79FBB2A4932}" srcOrd="4" destOrd="0" presId="urn:microsoft.com/office/officeart/2005/8/layout/radial5"/>
    <dgm:cxn modelId="{F2DB3F00-A669-494D-B8CB-930CCA14C0DC}" type="presParOf" srcId="{5070C8BE-ECBF-4CD5-B309-0EB41B4B6643}" destId="{F745EB5B-4F74-402F-8234-D6E917B841F2}" srcOrd="5" destOrd="0" presId="urn:microsoft.com/office/officeart/2005/8/layout/radial5"/>
    <dgm:cxn modelId="{22E3F37B-6B06-43D6-BB4D-DA06F2C38EB9}" type="presParOf" srcId="{F745EB5B-4F74-402F-8234-D6E917B841F2}" destId="{0E3005FA-7483-4D71-BB78-41683F4B0C2E}" srcOrd="0" destOrd="0" presId="urn:microsoft.com/office/officeart/2005/8/layout/radial5"/>
    <dgm:cxn modelId="{2C7AECEA-3A6B-4793-9431-F32835609858}" type="presParOf" srcId="{5070C8BE-ECBF-4CD5-B309-0EB41B4B6643}" destId="{5A2710A6-777E-4D44-ACAA-BEC9DBF98E86}" srcOrd="6" destOrd="0" presId="urn:microsoft.com/office/officeart/2005/8/layout/radial5"/>
    <dgm:cxn modelId="{3012DD29-E554-4156-BBB6-52B3461F64F8}" type="presParOf" srcId="{5070C8BE-ECBF-4CD5-B309-0EB41B4B6643}" destId="{57C0D597-8E88-495F-9B46-4AB3AD5E7DFF}" srcOrd="7" destOrd="0" presId="urn:microsoft.com/office/officeart/2005/8/layout/radial5"/>
    <dgm:cxn modelId="{1B67E408-B191-4BBA-A325-100D0195BA27}" type="presParOf" srcId="{57C0D597-8E88-495F-9B46-4AB3AD5E7DFF}" destId="{C48CF522-819D-46FC-AF5A-3221EA2CAEDB}" srcOrd="0" destOrd="0" presId="urn:microsoft.com/office/officeart/2005/8/layout/radial5"/>
    <dgm:cxn modelId="{54E28F9A-DFD2-48BF-A5C8-4FCE78EF068D}" type="presParOf" srcId="{5070C8BE-ECBF-4CD5-B309-0EB41B4B6643}" destId="{56F46C57-6002-43FE-BFBF-A46E91DE527D}" srcOrd="8" destOrd="0" presId="urn:microsoft.com/office/officeart/2005/8/layout/radial5"/>
    <dgm:cxn modelId="{609F01F8-105C-4222-93F7-16B6E93E8DF3}" type="presParOf" srcId="{5070C8BE-ECBF-4CD5-B309-0EB41B4B6643}" destId="{9DF7D8DC-5C49-4E2F-B0C4-85B9E414E26A}" srcOrd="9" destOrd="0" presId="urn:microsoft.com/office/officeart/2005/8/layout/radial5"/>
    <dgm:cxn modelId="{58E56840-CCF0-41BC-B0D3-2D9CB9221B95}" type="presParOf" srcId="{9DF7D8DC-5C49-4E2F-B0C4-85B9E414E26A}" destId="{3C024984-90F7-4FD0-BBAE-CBFBE70C2414}" srcOrd="0" destOrd="0" presId="urn:microsoft.com/office/officeart/2005/8/layout/radial5"/>
    <dgm:cxn modelId="{43883D88-48C6-431B-BE5D-C9AE6B5E8645}" type="presParOf" srcId="{5070C8BE-ECBF-4CD5-B309-0EB41B4B6643}" destId="{347CD61F-9DE2-4D84-970C-9E82476C1C70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AFA9C1-36F9-488C-9286-AAD6F519C8C1}" type="doc">
      <dgm:prSet loTypeId="urn:microsoft.com/office/officeart/2005/8/layout/target3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0E2E00E-204B-49D6-AF1E-F4CDA97A6FA6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mn-MN" dirty="0" smtClean="0"/>
            <a:t>Эрүүл мэнд</a:t>
          </a:r>
          <a:endParaRPr lang="en-US" dirty="0"/>
        </a:p>
      </dgm:t>
    </dgm:pt>
    <dgm:pt modelId="{4BA82E76-0DE2-440D-B41D-69351EE0E341}" type="parTrans" cxnId="{70088043-A156-4414-89B3-8EA7EAEC92EC}">
      <dgm:prSet/>
      <dgm:spPr/>
      <dgm:t>
        <a:bodyPr/>
        <a:lstStyle/>
        <a:p>
          <a:endParaRPr lang="en-US"/>
        </a:p>
      </dgm:t>
    </dgm:pt>
    <dgm:pt modelId="{0799C544-1DCC-470B-9B75-B6E1A8963693}" type="sibTrans" cxnId="{70088043-A156-4414-89B3-8EA7EAEC92EC}">
      <dgm:prSet/>
      <dgm:spPr/>
      <dgm:t>
        <a:bodyPr/>
        <a:lstStyle/>
        <a:p>
          <a:endParaRPr lang="en-US"/>
        </a:p>
      </dgm:t>
    </dgm:pt>
    <dgm:pt modelId="{8A1BB35F-9D2C-47C0-8E86-88CEBBA6F335}">
      <dgm:prSet phldrT="[Text]" custT="1"/>
      <dgm:spPr/>
      <dgm:t>
        <a:bodyPr/>
        <a:lstStyle/>
        <a:p>
          <a:r>
            <a:rPr lang="mn-MN" sz="2400" dirty="0" smtClean="0"/>
            <a:t>Дундаж наслалт</a:t>
          </a:r>
          <a:endParaRPr lang="en-US" sz="2400" dirty="0"/>
        </a:p>
      </dgm:t>
    </dgm:pt>
    <dgm:pt modelId="{7FA1978E-606C-42E5-90CD-33917073C31F}" type="parTrans" cxnId="{DCF24BD9-B869-49FF-B65F-D49779AA9C8C}">
      <dgm:prSet/>
      <dgm:spPr/>
      <dgm:t>
        <a:bodyPr/>
        <a:lstStyle/>
        <a:p>
          <a:endParaRPr lang="en-US"/>
        </a:p>
      </dgm:t>
    </dgm:pt>
    <dgm:pt modelId="{29C30268-9768-4ECC-960A-42AFB8829B1E}" type="sibTrans" cxnId="{DCF24BD9-B869-49FF-B65F-D49779AA9C8C}">
      <dgm:prSet/>
      <dgm:spPr/>
      <dgm:t>
        <a:bodyPr/>
        <a:lstStyle/>
        <a:p>
          <a:endParaRPr lang="en-US"/>
        </a:p>
      </dgm:t>
    </dgm:pt>
    <dgm:pt modelId="{157B31A4-015B-45E1-8F0E-9DB87E4A016C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mn-MN" dirty="0" smtClean="0"/>
            <a:t>Боловсрол</a:t>
          </a:r>
          <a:endParaRPr lang="en-US" dirty="0"/>
        </a:p>
      </dgm:t>
    </dgm:pt>
    <dgm:pt modelId="{3B46F6BC-AA0C-4EC7-9F60-D319B9F57F6E}" type="parTrans" cxnId="{1FBDE313-2D49-4D6E-B8DF-30794573FAE2}">
      <dgm:prSet/>
      <dgm:spPr/>
      <dgm:t>
        <a:bodyPr/>
        <a:lstStyle/>
        <a:p>
          <a:endParaRPr lang="en-US"/>
        </a:p>
      </dgm:t>
    </dgm:pt>
    <dgm:pt modelId="{6598EEF4-158D-49EF-9A1C-BEDD68D49D71}" type="sibTrans" cxnId="{1FBDE313-2D49-4D6E-B8DF-30794573FAE2}">
      <dgm:prSet/>
      <dgm:spPr/>
      <dgm:t>
        <a:bodyPr/>
        <a:lstStyle/>
        <a:p>
          <a:endParaRPr lang="en-US"/>
        </a:p>
      </dgm:t>
    </dgm:pt>
    <dgm:pt modelId="{DC4702E6-B0A2-4278-A634-0132C1061144}">
      <dgm:prSet phldrT="[Text]" custT="1"/>
      <dgm:spPr/>
      <dgm:t>
        <a:bodyPr/>
        <a:lstStyle/>
        <a:p>
          <a:r>
            <a:rPr lang="mn-MN" sz="2000" dirty="0" smtClean="0"/>
            <a:t>Сургуульд элсэх нас</a:t>
          </a:r>
          <a:endParaRPr lang="en-US" sz="2000" dirty="0"/>
        </a:p>
      </dgm:t>
    </dgm:pt>
    <dgm:pt modelId="{FA9AEACE-B968-4C70-9A69-FC3C3D77D344}" type="parTrans" cxnId="{0A711E29-52C5-4B2E-A9C4-E86F4F0BED48}">
      <dgm:prSet/>
      <dgm:spPr/>
      <dgm:t>
        <a:bodyPr/>
        <a:lstStyle/>
        <a:p>
          <a:endParaRPr lang="en-US"/>
        </a:p>
      </dgm:t>
    </dgm:pt>
    <dgm:pt modelId="{888EF495-111B-4B47-8277-F4A79FAF55A5}" type="sibTrans" cxnId="{0A711E29-52C5-4B2E-A9C4-E86F4F0BED48}">
      <dgm:prSet/>
      <dgm:spPr/>
      <dgm:t>
        <a:bodyPr/>
        <a:lstStyle/>
        <a:p>
          <a:endParaRPr lang="en-US"/>
        </a:p>
      </dgm:t>
    </dgm:pt>
    <dgm:pt modelId="{E2F9F0D6-994A-49CC-B6AC-AC38BD7C4D3A}">
      <dgm:prSet phldrT="[Text]" custT="1"/>
      <dgm:spPr/>
      <dgm:t>
        <a:bodyPr/>
        <a:lstStyle/>
        <a:p>
          <a:r>
            <a:rPr lang="mn-MN" sz="2000" dirty="0" smtClean="0"/>
            <a:t>Сургуульд хамрагдах хугацаа</a:t>
          </a:r>
          <a:endParaRPr lang="en-US" sz="2000" dirty="0"/>
        </a:p>
      </dgm:t>
    </dgm:pt>
    <dgm:pt modelId="{B90385C4-26DD-4997-AB54-C1921AC18206}" type="parTrans" cxnId="{F2E528F8-3745-4C08-BD1A-EB76348B6C99}">
      <dgm:prSet/>
      <dgm:spPr/>
      <dgm:t>
        <a:bodyPr/>
        <a:lstStyle/>
        <a:p>
          <a:endParaRPr lang="en-US"/>
        </a:p>
      </dgm:t>
    </dgm:pt>
    <dgm:pt modelId="{772FE76B-D575-4F08-B108-BFA906ABC66D}" type="sibTrans" cxnId="{F2E528F8-3745-4C08-BD1A-EB76348B6C99}">
      <dgm:prSet/>
      <dgm:spPr/>
      <dgm:t>
        <a:bodyPr/>
        <a:lstStyle/>
        <a:p>
          <a:endParaRPr lang="en-US"/>
        </a:p>
      </dgm:t>
    </dgm:pt>
    <dgm:pt modelId="{17DF0F15-196A-475A-ADE6-A3FDAF68DC29}">
      <dgm:prSet phldrT="[Text]"/>
      <dgm:spPr>
        <a:solidFill>
          <a:srgbClr val="C49500"/>
        </a:solidFill>
      </dgm:spPr>
      <dgm:t>
        <a:bodyPr/>
        <a:lstStyle/>
        <a:p>
          <a:r>
            <a:rPr lang="mn-MN" dirty="0" smtClean="0"/>
            <a:t>Амьжиргааны түвшин</a:t>
          </a:r>
          <a:endParaRPr lang="en-US" dirty="0"/>
        </a:p>
      </dgm:t>
    </dgm:pt>
    <dgm:pt modelId="{6C298C08-7855-465E-8A3C-48C4A9100381}" type="parTrans" cxnId="{760F4FED-7262-4899-957F-7EE4F209C8A9}">
      <dgm:prSet/>
      <dgm:spPr/>
      <dgm:t>
        <a:bodyPr/>
        <a:lstStyle/>
        <a:p>
          <a:endParaRPr lang="en-US"/>
        </a:p>
      </dgm:t>
    </dgm:pt>
    <dgm:pt modelId="{42B82E57-7E4A-4920-B2AD-A53B8B2BA833}" type="sibTrans" cxnId="{760F4FED-7262-4899-957F-7EE4F209C8A9}">
      <dgm:prSet/>
      <dgm:spPr/>
      <dgm:t>
        <a:bodyPr/>
        <a:lstStyle/>
        <a:p>
          <a:endParaRPr lang="en-US"/>
        </a:p>
      </dgm:t>
    </dgm:pt>
    <dgm:pt modelId="{C2FACA0E-5B94-4A02-8A32-1E0074C822EC}">
      <dgm:prSet phldrT="[Text]"/>
      <dgm:spPr/>
      <dgm:t>
        <a:bodyPr/>
        <a:lstStyle/>
        <a:p>
          <a:r>
            <a:rPr lang="mn-MN" dirty="0" smtClean="0"/>
            <a:t>Нэг хүнд ноогдох ДНБ</a:t>
          </a:r>
          <a:endParaRPr lang="en-US" dirty="0"/>
        </a:p>
      </dgm:t>
    </dgm:pt>
    <dgm:pt modelId="{48DB8E69-9637-4A24-B501-E74928B50EDE}" type="parTrans" cxnId="{2C6D5E5C-313B-4B7A-9FB2-601EAC9AA4CD}">
      <dgm:prSet/>
      <dgm:spPr/>
      <dgm:t>
        <a:bodyPr/>
        <a:lstStyle/>
        <a:p>
          <a:endParaRPr lang="en-US"/>
        </a:p>
      </dgm:t>
    </dgm:pt>
    <dgm:pt modelId="{9869BE90-D69A-4288-A4B3-42955E7094F4}" type="sibTrans" cxnId="{2C6D5E5C-313B-4B7A-9FB2-601EAC9AA4CD}">
      <dgm:prSet/>
      <dgm:spPr/>
      <dgm:t>
        <a:bodyPr/>
        <a:lstStyle/>
        <a:p>
          <a:endParaRPr lang="en-US"/>
        </a:p>
      </dgm:t>
    </dgm:pt>
    <dgm:pt modelId="{1C5F64AC-8FB2-4182-8A03-84B3F84A2949}" type="pres">
      <dgm:prSet presAssocID="{B8AFA9C1-36F9-488C-9286-AAD6F519C8C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C87FC5F-162F-451A-90C1-8E3CB78BDEB4}" type="pres">
      <dgm:prSet presAssocID="{90E2E00E-204B-49D6-AF1E-F4CDA97A6FA6}" presName="circle1" presStyleLbl="node1" presStyleIdx="0" presStyleCnt="3"/>
      <dgm:spPr/>
    </dgm:pt>
    <dgm:pt modelId="{E779459E-95FE-4EEA-B89E-39267E11121B}" type="pres">
      <dgm:prSet presAssocID="{90E2E00E-204B-49D6-AF1E-F4CDA97A6FA6}" presName="space" presStyleCnt="0"/>
      <dgm:spPr/>
    </dgm:pt>
    <dgm:pt modelId="{0980F566-6EE4-4F56-98C3-1E29C60FB0EA}" type="pres">
      <dgm:prSet presAssocID="{90E2E00E-204B-49D6-AF1E-F4CDA97A6FA6}" presName="rect1" presStyleLbl="alignAcc1" presStyleIdx="0" presStyleCnt="3"/>
      <dgm:spPr/>
      <dgm:t>
        <a:bodyPr/>
        <a:lstStyle/>
        <a:p>
          <a:endParaRPr lang="en-US"/>
        </a:p>
      </dgm:t>
    </dgm:pt>
    <dgm:pt modelId="{19B0A856-9B44-4E45-90F6-D78013375C8E}" type="pres">
      <dgm:prSet presAssocID="{157B31A4-015B-45E1-8F0E-9DB87E4A016C}" presName="vertSpace2" presStyleLbl="node1" presStyleIdx="0" presStyleCnt="3"/>
      <dgm:spPr/>
    </dgm:pt>
    <dgm:pt modelId="{1D751082-D2D2-4E2A-8784-F26E4E41B59B}" type="pres">
      <dgm:prSet presAssocID="{157B31A4-015B-45E1-8F0E-9DB87E4A016C}" presName="circle2" presStyleLbl="node1" presStyleIdx="1" presStyleCnt="3"/>
      <dgm:spPr/>
    </dgm:pt>
    <dgm:pt modelId="{E3ED23F7-DC4C-45E0-AF6D-38140FCDC72E}" type="pres">
      <dgm:prSet presAssocID="{157B31A4-015B-45E1-8F0E-9DB87E4A016C}" presName="rect2" presStyleLbl="alignAcc1" presStyleIdx="1" presStyleCnt="3"/>
      <dgm:spPr/>
      <dgm:t>
        <a:bodyPr/>
        <a:lstStyle/>
        <a:p>
          <a:endParaRPr lang="en-US"/>
        </a:p>
      </dgm:t>
    </dgm:pt>
    <dgm:pt modelId="{8288A580-E46C-4761-95CA-26BC34D65D9F}" type="pres">
      <dgm:prSet presAssocID="{17DF0F15-196A-475A-ADE6-A3FDAF68DC29}" presName="vertSpace3" presStyleLbl="node1" presStyleIdx="1" presStyleCnt="3"/>
      <dgm:spPr/>
    </dgm:pt>
    <dgm:pt modelId="{D541BC90-7C02-4A3E-B397-459B7CA231D5}" type="pres">
      <dgm:prSet presAssocID="{17DF0F15-196A-475A-ADE6-A3FDAF68DC29}" presName="circle3" presStyleLbl="node1" presStyleIdx="2" presStyleCnt="3"/>
      <dgm:spPr/>
    </dgm:pt>
    <dgm:pt modelId="{5FCD73DF-F728-42D7-BF75-59C4F450F0F5}" type="pres">
      <dgm:prSet presAssocID="{17DF0F15-196A-475A-ADE6-A3FDAF68DC29}" presName="rect3" presStyleLbl="alignAcc1" presStyleIdx="2" presStyleCnt="3"/>
      <dgm:spPr/>
      <dgm:t>
        <a:bodyPr/>
        <a:lstStyle/>
        <a:p>
          <a:endParaRPr lang="en-US"/>
        </a:p>
      </dgm:t>
    </dgm:pt>
    <dgm:pt modelId="{996E9921-4FDF-497F-AE56-C5ACFF2CAC59}" type="pres">
      <dgm:prSet presAssocID="{90E2E00E-204B-49D6-AF1E-F4CDA97A6FA6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7D079C-E280-4FC9-815A-4FB71EABE2B2}" type="pres">
      <dgm:prSet presAssocID="{90E2E00E-204B-49D6-AF1E-F4CDA97A6FA6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C409CC-DFC4-43F7-8AB5-D2C7F32A78A8}" type="pres">
      <dgm:prSet presAssocID="{157B31A4-015B-45E1-8F0E-9DB87E4A016C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579BBB-1A83-4FE4-8DA6-C970E91CF765}" type="pres">
      <dgm:prSet presAssocID="{157B31A4-015B-45E1-8F0E-9DB87E4A016C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300978-7DBE-46FC-AF41-37A8F30411BD}" type="pres">
      <dgm:prSet presAssocID="{17DF0F15-196A-475A-ADE6-A3FDAF68DC29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AF8138-C9AE-4FF9-91FD-2B97F3E2D3C5}" type="pres">
      <dgm:prSet presAssocID="{17DF0F15-196A-475A-ADE6-A3FDAF68DC29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11BBC12-F9F6-4643-BA95-3E6314EC4ABE}" type="presOf" srcId="{C2FACA0E-5B94-4A02-8A32-1E0074C822EC}" destId="{4CAF8138-C9AE-4FF9-91FD-2B97F3E2D3C5}" srcOrd="0" destOrd="0" presId="urn:microsoft.com/office/officeart/2005/8/layout/target3"/>
    <dgm:cxn modelId="{78C86847-03D9-43DA-A3D3-AF4AE0A1F8A6}" type="presOf" srcId="{90E2E00E-204B-49D6-AF1E-F4CDA97A6FA6}" destId="{0980F566-6EE4-4F56-98C3-1E29C60FB0EA}" srcOrd="0" destOrd="0" presId="urn:microsoft.com/office/officeart/2005/8/layout/target3"/>
    <dgm:cxn modelId="{DCF24BD9-B869-49FF-B65F-D49779AA9C8C}" srcId="{90E2E00E-204B-49D6-AF1E-F4CDA97A6FA6}" destId="{8A1BB35F-9D2C-47C0-8E86-88CEBBA6F335}" srcOrd="0" destOrd="0" parTransId="{7FA1978E-606C-42E5-90CD-33917073C31F}" sibTransId="{29C30268-9768-4ECC-960A-42AFB8829B1E}"/>
    <dgm:cxn modelId="{9FC3E3B3-B668-4DA3-B411-352F9E6EFBDE}" type="presOf" srcId="{90E2E00E-204B-49D6-AF1E-F4CDA97A6FA6}" destId="{996E9921-4FDF-497F-AE56-C5ACFF2CAC59}" srcOrd="1" destOrd="0" presId="urn:microsoft.com/office/officeart/2005/8/layout/target3"/>
    <dgm:cxn modelId="{F2E528F8-3745-4C08-BD1A-EB76348B6C99}" srcId="{157B31A4-015B-45E1-8F0E-9DB87E4A016C}" destId="{E2F9F0D6-994A-49CC-B6AC-AC38BD7C4D3A}" srcOrd="1" destOrd="0" parTransId="{B90385C4-26DD-4997-AB54-C1921AC18206}" sibTransId="{772FE76B-D575-4F08-B108-BFA906ABC66D}"/>
    <dgm:cxn modelId="{0A711E29-52C5-4B2E-A9C4-E86F4F0BED48}" srcId="{157B31A4-015B-45E1-8F0E-9DB87E4A016C}" destId="{DC4702E6-B0A2-4278-A634-0132C1061144}" srcOrd="0" destOrd="0" parTransId="{FA9AEACE-B968-4C70-9A69-FC3C3D77D344}" sibTransId="{888EF495-111B-4B47-8277-F4A79FAF55A5}"/>
    <dgm:cxn modelId="{19D82393-27F0-41B4-B5C0-A8102792DF71}" type="presOf" srcId="{DC4702E6-B0A2-4278-A634-0132C1061144}" destId="{92579BBB-1A83-4FE4-8DA6-C970E91CF765}" srcOrd="0" destOrd="0" presId="urn:microsoft.com/office/officeart/2005/8/layout/target3"/>
    <dgm:cxn modelId="{47AF5255-C75D-4E5A-AA87-FB5BC6C19C1A}" type="presOf" srcId="{17DF0F15-196A-475A-ADE6-A3FDAF68DC29}" destId="{5FCD73DF-F728-42D7-BF75-59C4F450F0F5}" srcOrd="0" destOrd="0" presId="urn:microsoft.com/office/officeart/2005/8/layout/target3"/>
    <dgm:cxn modelId="{760F4FED-7262-4899-957F-7EE4F209C8A9}" srcId="{B8AFA9C1-36F9-488C-9286-AAD6F519C8C1}" destId="{17DF0F15-196A-475A-ADE6-A3FDAF68DC29}" srcOrd="2" destOrd="0" parTransId="{6C298C08-7855-465E-8A3C-48C4A9100381}" sibTransId="{42B82E57-7E4A-4920-B2AD-A53B8B2BA833}"/>
    <dgm:cxn modelId="{1006CDB8-0F3F-4499-B78D-CB0B2C331B44}" type="presOf" srcId="{157B31A4-015B-45E1-8F0E-9DB87E4A016C}" destId="{E3ED23F7-DC4C-45E0-AF6D-38140FCDC72E}" srcOrd="0" destOrd="0" presId="urn:microsoft.com/office/officeart/2005/8/layout/target3"/>
    <dgm:cxn modelId="{CBA8BEBC-371D-45CB-9758-C5694C52D404}" type="presOf" srcId="{B8AFA9C1-36F9-488C-9286-AAD6F519C8C1}" destId="{1C5F64AC-8FB2-4182-8A03-84B3F84A2949}" srcOrd="0" destOrd="0" presId="urn:microsoft.com/office/officeart/2005/8/layout/target3"/>
    <dgm:cxn modelId="{E1C47DFF-7974-4BCF-A3AE-A9196A01637C}" type="presOf" srcId="{8A1BB35F-9D2C-47C0-8E86-88CEBBA6F335}" destId="{FC7D079C-E280-4FC9-815A-4FB71EABE2B2}" srcOrd="0" destOrd="0" presId="urn:microsoft.com/office/officeart/2005/8/layout/target3"/>
    <dgm:cxn modelId="{70088043-A156-4414-89B3-8EA7EAEC92EC}" srcId="{B8AFA9C1-36F9-488C-9286-AAD6F519C8C1}" destId="{90E2E00E-204B-49D6-AF1E-F4CDA97A6FA6}" srcOrd="0" destOrd="0" parTransId="{4BA82E76-0DE2-440D-B41D-69351EE0E341}" sibTransId="{0799C544-1DCC-470B-9B75-B6E1A8963693}"/>
    <dgm:cxn modelId="{C65549D7-E0C7-4C5D-A214-84BF360448F7}" type="presOf" srcId="{157B31A4-015B-45E1-8F0E-9DB87E4A016C}" destId="{6FC409CC-DFC4-43F7-8AB5-D2C7F32A78A8}" srcOrd="1" destOrd="0" presId="urn:microsoft.com/office/officeart/2005/8/layout/target3"/>
    <dgm:cxn modelId="{1FBDE313-2D49-4D6E-B8DF-30794573FAE2}" srcId="{B8AFA9C1-36F9-488C-9286-AAD6F519C8C1}" destId="{157B31A4-015B-45E1-8F0E-9DB87E4A016C}" srcOrd="1" destOrd="0" parTransId="{3B46F6BC-AA0C-4EC7-9F60-D319B9F57F6E}" sibTransId="{6598EEF4-158D-49EF-9A1C-BEDD68D49D71}"/>
    <dgm:cxn modelId="{2C6D5E5C-313B-4B7A-9FB2-601EAC9AA4CD}" srcId="{17DF0F15-196A-475A-ADE6-A3FDAF68DC29}" destId="{C2FACA0E-5B94-4A02-8A32-1E0074C822EC}" srcOrd="0" destOrd="0" parTransId="{48DB8E69-9637-4A24-B501-E74928B50EDE}" sibTransId="{9869BE90-D69A-4288-A4B3-42955E7094F4}"/>
    <dgm:cxn modelId="{121C7F96-447A-455D-91F2-299823E6FBB9}" type="presOf" srcId="{E2F9F0D6-994A-49CC-B6AC-AC38BD7C4D3A}" destId="{92579BBB-1A83-4FE4-8DA6-C970E91CF765}" srcOrd="0" destOrd="1" presId="urn:microsoft.com/office/officeart/2005/8/layout/target3"/>
    <dgm:cxn modelId="{839184D4-CF1E-4D8E-AE96-EEA13FC753A3}" type="presOf" srcId="{17DF0F15-196A-475A-ADE6-A3FDAF68DC29}" destId="{FB300978-7DBE-46FC-AF41-37A8F30411BD}" srcOrd="1" destOrd="0" presId="urn:microsoft.com/office/officeart/2005/8/layout/target3"/>
    <dgm:cxn modelId="{50FE95E3-3680-4929-9204-12C5F4F0CFD7}" type="presParOf" srcId="{1C5F64AC-8FB2-4182-8A03-84B3F84A2949}" destId="{CC87FC5F-162F-451A-90C1-8E3CB78BDEB4}" srcOrd="0" destOrd="0" presId="urn:microsoft.com/office/officeart/2005/8/layout/target3"/>
    <dgm:cxn modelId="{5CE23020-97D8-4972-9AB8-2A2169078073}" type="presParOf" srcId="{1C5F64AC-8FB2-4182-8A03-84B3F84A2949}" destId="{E779459E-95FE-4EEA-B89E-39267E11121B}" srcOrd="1" destOrd="0" presId="urn:microsoft.com/office/officeart/2005/8/layout/target3"/>
    <dgm:cxn modelId="{55CB42E7-AE9F-466B-92BE-877E8295AC91}" type="presParOf" srcId="{1C5F64AC-8FB2-4182-8A03-84B3F84A2949}" destId="{0980F566-6EE4-4F56-98C3-1E29C60FB0EA}" srcOrd="2" destOrd="0" presId="urn:microsoft.com/office/officeart/2005/8/layout/target3"/>
    <dgm:cxn modelId="{4175D2AD-0749-4893-ABFE-E0CD70CFDA8B}" type="presParOf" srcId="{1C5F64AC-8FB2-4182-8A03-84B3F84A2949}" destId="{19B0A856-9B44-4E45-90F6-D78013375C8E}" srcOrd="3" destOrd="0" presId="urn:microsoft.com/office/officeart/2005/8/layout/target3"/>
    <dgm:cxn modelId="{1F16179F-0DC4-4D9F-AE90-34E5F157E66B}" type="presParOf" srcId="{1C5F64AC-8FB2-4182-8A03-84B3F84A2949}" destId="{1D751082-D2D2-4E2A-8784-F26E4E41B59B}" srcOrd="4" destOrd="0" presId="urn:microsoft.com/office/officeart/2005/8/layout/target3"/>
    <dgm:cxn modelId="{98D786C1-4B89-4A56-AE56-38626C1E571B}" type="presParOf" srcId="{1C5F64AC-8FB2-4182-8A03-84B3F84A2949}" destId="{E3ED23F7-DC4C-45E0-AF6D-38140FCDC72E}" srcOrd="5" destOrd="0" presId="urn:microsoft.com/office/officeart/2005/8/layout/target3"/>
    <dgm:cxn modelId="{89B4D2CC-A473-454F-926F-C3CB9E193D88}" type="presParOf" srcId="{1C5F64AC-8FB2-4182-8A03-84B3F84A2949}" destId="{8288A580-E46C-4761-95CA-26BC34D65D9F}" srcOrd="6" destOrd="0" presId="urn:microsoft.com/office/officeart/2005/8/layout/target3"/>
    <dgm:cxn modelId="{26F7AB22-1D32-488D-8DA5-8C3A39A7A150}" type="presParOf" srcId="{1C5F64AC-8FB2-4182-8A03-84B3F84A2949}" destId="{D541BC90-7C02-4A3E-B397-459B7CA231D5}" srcOrd="7" destOrd="0" presId="urn:microsoft.com/office/officeart/2005/8/layout/target3"/>
    <dgm:cxn modelId="{7F405882-3507-440F-BB8A-F7121000E8DF}" type="presParOf" srcId="{1C5F64AC-8FB2-4182-8A03-84B3F84A2949}" destId="{5FCD73DF-F728-42D7-BF75-59C4F450F0F5}" srcOrd="8" destOrd="0" presId="urn:microsoft.com/office/officeart/2005/8/layout/target3"/>
    <dgm:cxn modelId="{1A07EDA8-051F-4B29-A205-612630692235}" type="presParOf" srcId="{1C5F64AC-8FB2-4182-8A03-84B3F84A2949}" destId="{996E9921-4FDF-497F-AE56-C5ACFF2CAC59}" srcOrd="9" destOrd="0" presId="urn:microsoft.com/office/officeart/2005/8/layout/target3"/>
    <dgm:cxn modelId="{1CFC7D1A-30A8-4FD4-899D-7A50905E9251}" type="presParOf" srcId="{1C5F64AC-8FB2-4182-8A03-84B3F84A2949}" destId="{FC7D079C-E280-4FC9-815A-4FB71EABE2B2}" srcOrd="10" destOrd="0" presId="urn:microsoft.com/office/officeart/2005/8/layout/target3"/>
    <dgm:cxn modelId="{7B6E601C-1F09-4193-8BF0-46DF4C8BFD43}" type="presParOf" srcId="{1C5F64AC-8FB2-4182-8A03-84B3F84A2949}" destId="{6FC409CC-DFC4-43F7-8AB5-D2C7F32A78A8}" srcOrd="11" destOrd="0" presId="urn:microsoft.com/office/officeart/2005/8/layout/target3"/>
    <dgm:cxn modelId="{96C365D4-C0DC-40AA-8D89-C4D8EB5B51FD}" type="presParOf" srcId="{1C5F64AC-8FB2-4182-8A03-84B3F84A2949}" destId="{92579BBB-1A83-4FE4-8DA6-C970E91CF765}" srcOrd="12" destOrd="0" presId="urn:microsoft.com/office/officeart/2005/8/layout/target3"/>
    <dgm:cxn modelId="{E1F7FCCE-7A4A-4BB9-9D83-1963EBDA837B}" type="presParOf" srcId="{1C5F64AC-8FB2-4182-8A03-84B3F84A2949}" destId="{FB300978-7DBE-46FC-AF41-37A8F30411BD}" srcOrd="13" destOrd="0" presId="urn:microsoft.com/office/officeart/2005/8/layout/target3"/>
    <dgm:cxn modelId="{36360103-CD68-40A5-8874-1ED838BA3329}" type="presParOf" srcId="{1C5F64AC-8FB2-4182-8A03-84B3F84A2949}" destId="{4CAF8138-C9AE-4FF9-91FD-2B97F3E2D3C5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A19E2C-2B11-443A-8504-9501DEBCC718}">
      <dsp:nvSpPr>
        <dsp:cNvPr id="0" name=""/>
        <dsp:cNvSpPr/>
      </dsp:nvSpPr>
      <dsp:spPr>
        <a:xfrm>
          <a:off x="3648292" y="2797595"/>
          <a:ext cx="1601504" cy="160150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7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Хөгжилд нөлөөлөх хүчин зүйл</a:t>
          </a:r>
          <a:endParaRPr lang="en-US" sz="17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82827" y="3032130"/>
        <a:ext cx="1132434" cy="1132434"/>
      </dsp:txXfrm>
    </dsp:sp>
    <dsp:sp modelId="{90CC6C8F-61B8-430C-9294-11DFED54D7F2}">
      <dsp:nvSpPr>
        <dsp:cNvPr id="0" name=""/>
        <dsp:cNvSpPr/>
      </dsp:nvSpPr>
      <dsp:spPr>
        <a:xfrm rot="16200000">
          <a:off x="4286529" y="2188581"/>
          <a:ext cx="325032" cy="6231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4335284" y="2361968"/>
        <a:ext cx="227522" cy="373894"/>
      </dsp:txXfrm>
    </dsp:sp>
    <dsp:sp modelId="{095E3ED4-8F7D-436A-9AF7-CD7887F7C474}">
      <dsp:nvSpPr>
        <dsp:cNvPr id="0" name=""/>
        <dsp:cNvSpPr/>
      </dsp:nvSpPr>
      <dsp:spPr>
        <a:xfrm>
          <a:off x="3224905" y="-114741"/>
          <a:ext cx="2448278" cy="229906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800" kern="1200" dirty="0" smtClean="0">
              <a:solidFill>
                <a:schemeClr val="tx1"/>
              </a:solidFill>
            </a:rPr>
            <a:t>Үйлдвэрлэлийн   зохион байгуулалт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3583447" y="221950"/>
        <a:ext cx="1731194" cy="1625687"/>
      </dsp:txXfrm>
    </dsp:sp>
    <dsp:sp modelId="{8C269DC4-0816-439C-ADC8-DC5C5D07740F}">
      <dsp:nvSpPr>
        <dsp:cNvPr id="0" name=""/>
        <dsp:cNvSpPr/>
      </dsp:nvSpPr>
      <dsp:spPr>
        <a:xfrm rot="20520000">
          <a:off x="5331996" y="2946624"/>
          <a:ext cx="327811" cy="6231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5334403" y="3086451"/>
        <a:ext cx="229468" cy="373894"/>
      </dsp:txXfrm>
    </dsp:sp>
    <dsp:sp modelId="{E665AFC0-2773-42A5-BD1F-B79FBB2A4932}">
      <dsp:nvSpPr>
        <dsp:cNvPr id="0" name=""/>
        <dsp:cNvSpPr/>
      </dsp:nvSpPr>
      <dsp:spPr>
        <a:xfrm>
          <a:off x="5724813" y="1799279"/>
          <a:ext cx="2324636" cy="2013772"/>
        </a:xfrm>
        <a:prstGeom prst="ellipse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800" kern="1200" dirty="0" smtClean="0">
              <a:solidFill>
                <a:schemeClr val="tx1"/>
              </a:solidFill>
            </a:rPr>
            <a:t>Хөдөлмөрийн нөөц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6065248" y="2094189"/>
        <a:ext cx="1643766" cy="1423952"/>
      </dsp:txXfrm>
    </dsp:sp>
    <dsp:sp modelId="{F745EB5B-4F74-402F-8234-D6E917B841F2}">
      <dsp:nvSpPr>
        <dsp:cNvPr id="0" name=""/>
        <dsp:cNvSpPr/>
      </dsp:nvSpPr>
      <dsp:spPr>
        <a:xfrm rot="3240000">
          <a:off x="4935377" y="4240685"/>
          <a:ext cx="413458" cy="6231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4960942" y="4315143"/>
        <a:ext cx="289421" cy="373894"/>
      </dsp:txXfrm>
    </dsp:sp>
    <dsp:sp modelId="{5A2710A6-777E-4D44-ACAA-BEC9DBF98E86}">
      <dsp:nvSpPr>
        <dsp:cNvPr id="0" name=""/>
        <dsp:cNvSpPr/>
      </dsp:nvSpPr>
      <dsp:spPr>
        <a:xfrm>
          <a:off x="4819453" y="4749153"/>
          <a:ext cx="2272823" cy="1846307"/>
        </a:xfrm>
        <a:prstGeom prst="ellipse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000" kern="1200" dirty="0" smtClean="0">
              <a:solidFill>
                <a:schemeClr val="tx1"/>
              </a:solidFill>
            </a:rPr>
            <a:t>Шинжлэх ухаан технологийн дэвшил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5152300" y="5019538"/>
        <a:ext cx="1607129" cy="1305537"/>
      </dsp:txXfrm>
    </dsp:sp>
    <dsp:sp modelId="{57C0D597-8E88-495F-9B46-4AB3AD5E7DFF}">
      <dsp:nvSpPr>
        <dsp:cNvPr id="0" name=""/>
        <dsp:cNvSpPr/>
      </dsp:nvSpPr>
      <dsp:spPr>
        <a:xfrm rot="7560000">
          <a:off x="3512794" y="4266693"/>
          <a:ext cx="448588" cy="6231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3619633" y="4336888"/>
        <a:ext cx="314012" cy="373894"/>
      </dsp:txXfrm>
    </dsp:sp>
    <dsp:sp modelId="{56F46C57-6002-43FE-BFBF-A46E91DE527D}">
      <dsp:nvSpPr>
        <dsp:cNvPr id="0" name=""/>
        <dsp:cNvSpPr/>
      </dsp:nvSpPr>
      <dsp:spPr>
        <a:xfrm>
          <a:off x="2025816" y="4755898"/>
          <a:ext cx="1832818" cy="1832818"/>
        </a:xfrm>
        <a:prstGeom prst="ellipse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700" b="1" kern="1200" dirty="0" smtClean="0">
              <a:solidFill>
                <a:schemeClr val="tx1"/>
              </a:solidFill>
            </a:rPr>
            <a:t>Хөрөнгө оруулалтын хэмжээ</a:t>
          </a:r>
          <a:endParaRPr lang="en-US" sz="1700" b="1" kern="1200" dirty="0">
            <a:solidFill>
              <a:schemeClr val="tx1"/>
            </a:solidFill>
          </a:endParaRPr>
        </a:p>
      </dsp:txBody>
      <dsp:txXfrm>
        <a:off x="2294226" y="5024308"/>
        <a:ext cx="1295998" cy="1295998"/>
      </dsp:txXfrm>
    </dsp:sp>
    <dsp:sp modelId="{9DF7D8DC-5C49-4E2F-B0C4-85B9E414E26A}">
      <dsp:nvSpPr>
        <dsp:cNvPr id="0" name=""/>
        <dsp:cNvSpPr/>
      </dsp:nvSpPr>
      <dsp:spPr>
        <a:xfrm rot="11880000">
          <a:off x="3072780" y="2912471"/>
          <a:ext cx="448588" cy="6231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3204063" y="3057896"/>
        <a:ext cx="314012" cy="373894"/>
      </dsp:txXfrm>
    </dsp:sp>
    <dsp:sp modelId="{347CD61F-9DE2-4D84-970C-9E82476C1C70}">
      <dsp:nvSpPr>
        <dsp:cNvPr id="0" name=""/>
        <dsp:cNvSpPr/>
      </dsp:nvSpPr>
      <dsp:spPr>
        <a:xfrm>
          <a:off x="1094550" y="1889756"/>
          <a:ext cx="1832818" cy="1832818"/>
        </a:xfrm>
        <a:prstGeom prst="ellips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000" b="1" kern="1200" dirty="0" smtClean="0">
              <a:solidFill>
                <a:schemeClr val="tx1"/>
              </a:solidFill>
            </a:rPr>
            <a:t>Байгалийн нөөц баялаг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1362960" y="2158166"/>
        <a:ext cx="1295998" cy="12959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87FC5F-162F-451A-90C1-8E3CB78BDEB4}">
      <dsp:nvSpPr>
        <dsp:cNvPr id="0" name=""/>
        <dsp:cNvSpPr/>
      </dsp:nvSpPr>
      <dsp:spPr>
        <a:xfrm>
          <a:off x="0" y="0"/>
          <a:ext cx="4572000" cy="45720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980F566-6EE4-4F56-98C3-1E29C60FB0EA}">
      <dsp:nvSpPr>
        <dsp:cNvPr id="0" name=""/>
        <dsp:cNvSpPr/>
      </dsp:nvSpPr>
      <dsp:spPr>
        <a:xfrm>
          <a:off x="2286000" y="0"/>
          <a:ext cx="5486400" cy="4572000"/>
        </a:xfrm>
        <a:prstGeom prst="rect">
          <a:avLst/>
        </a:prstGeom>
        <a:solidFill>
          <a:schemeClr val="accent2">
            <a:lumMod val="60000"/>
            <a:lumOff val="4000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200" kern="1200" dirty="0" smtClean="0"/>
            <a:t>Эрүүл мэнд</a:t>
          </a:r>
          <a:endParaRPr lang="en-US" sz="3200" kern="1200" dirty="0"/>
        </a:p>
      </dsp:txBody>
      <dsp:txXfrm>
        <a:off x="2286000" y="0"/>
        <a:ext cx="2743200" cy="1371602"/>
      </dsp:txXfrm>
    </dsp:sp>
    <dsp:sp modelId="{1D751082-D2D2-4E2A-8784-F26E4E41B59B}">
      <dsp:nvSpPr>
        <dsp:cNvPr id="0" name=""/>
        <dsp:cNvSpPr/>
      </dsp:nvSpPr>
      <dsp:spPr>
        <a:xfrm>
          <a:off x="800101" y="1371602"/>
          <a:ext cx="2971797" cy="297179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3ED23F7-DC4C-45E0-AF6D-38140FCDC72E}">
      <dsp:nvSpPr>
        <dsp:cNvPr id="0" name=""/>
        <dsp:cNvSpPr/>
      </dsp:nvSpPr>
      <dsp:spPr>
        <a:xfrm>
          <a:off x="2286000" y="1371602"/>
          <a:ext cx="5486400" cy="2971797"/>
        </a:xfrm>
        <a:prstGeom prst="rect">
          <a:avLst/>
        </a:prstGeom>
        <a:solidFill>
          <a:schemeClr val="bg2">
            <a:lumMod val="75000"/>
          </a:schemeClr>
        </a:solidFill>
        <a:ln w="9525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200" kern="1200" dirty="0" smtClean="0"/>
            <a:t>Боловсрол</a:t>
          </a:r>
          <a:endParaRPr lang="en-US" sz="3200" kern="1200" dirty="0"/>
        </a:p>
      </dsp:txBody>
      <dsp:txXfrm>
        <a:off x="2286000" y="1371602"/>
        <a:ext cx="2743200" cy="1371598"/>
      </dsp:txXfrm>
    </dsp:sp>
    <dsp:sp modelId="{D541BC90-7C02-4A3E-B397-459B7CA231D5}">
      <dsp:nvSpPr>
        <dsp:cNvPr id="0" name=""/>
        <dsp:cNvSpPr/>
      </dsp:nvSpPr>
      <dsp:spPr>
        <a:xfrm>
          <a:off x="1600200" y="2743201"/>
          <a:ext cx="1371598" cy="13715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CD73DF-F728-42D7-BF75-59C4F450F0F5}">
      <dsp:nvSpPr>
        <dsp:cNvPr id="0" name=""/>
        <dsp:cNvSpPr/>
      </dsp:nvSpPr>
      <dsp:spPr>
        <a:xfrm>
          <a:off x="2286000" y="2743201"/>
          <a:ext cx="5486400" cy="1371598"/>
        </a:xfrm>
        <a:prstGeom prst="rect">
          <a:avLst/>
        </a:prstGeom>
        <a:solidFill>
          <a:srgbClr val="C49500"/>
        </a:solidFill>
        <a:ln w="9525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200" kern="1200" dirty="0" smtClean="0"/>
            <a:t>Амьжиргааны түвшин</a:t>
          </a:r>
          <a:endParaRPr lang="en-US" sz="3200" kern="1200" dirty="0"/>
        </a:p>
      </dsp:txBody>
      <dsp:txXfrm>
        <a:off x="2286000" y="2743201"/>
        <a:ext cx="2743200" cy="1371598"/>
      </dsp:txXfrm>
    </dsp:sp>
    <dsp:sp modelId="{FC7D079C-E280-4FC9-815A-4FB71EABE2B2}">
      <dsp:nvSpPr>
        <dsp:cNvPr id="0" name=""/>
        <dsp:cNvSpPr/>
      </dsp:nvSpPr>
      <dsp:spPr>
        <a:xfrm>
          <a:off x="5029199" y="0"/>
          <a:ext cx="2743200" cy="1371602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mn-MN" sz="2400" kern="1200" dirty="0" smtClean="0"/>
            <a:t>Дундаж наслалт</a:t>
          </a:r>
          <a:endParaRPr lang="en-US" sz="2400" kern="1200" dirty="0"/>
        </a:p>
      </dsp:txBody>
      <dsp:txXfrm>
        <a:off x="5029199" y="0"/>
        <a:ext cx="2743200" cy="1371602"/>
      </dsp:txXfrm>
    </dsp:sp>
    <dsp:sp modelId="{92579BBB-1A83-4FE4-8DA6-C970E91CF765}">
      <dsp:nvSpPr>
        <dsp:cNvPr id="0" name=""/>
        <dsp:cNvSpPr/>
      </dsp:nvSpPr>
      <dsp:spPr>
        <a:xfrm>
          <a:off x="5029199" y="1371602"/>
          <a:ext cx="2743200" cy="1371598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mn-MN" sz="2000" kern="1200" dirty="0" smtClean="0"/>
            <a:t>Сургуульд элсэх нас</a:t>
          </a:r>
          <a:endParaRPr lang="en-U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mn-MN" sz="2000" kern="1200" dirty="0" smtClean="0"/>
            <a:t>Сургуульд хамрагдах хугацаа</a:t>
          </a:r>
          <a:endParaRPr lang="en-US" sz="2000" kern="1200" dirty="0"/>
        </a:p>
      </dsp:txBody>
      <dsp:txXfrm>
        <a:off x="5029199" y="1371602"/>
        <a:ext cx="2743200" cy="1371598"/>
      </dsp:txXfrm>
    </dsp:sp>
    <dsp:sp modelId="{4CAF8138-C9AE-4FF9-91FD-2B97F3E2D3C5}">
      <dsp:nvSpPr>
        <dsp:cNvPr id="0" name=""/>
        <dsp:cNvSpPr/>
      </dsp:nvSpPr>
      <dsp:spPr>
        <a:xfrm>
          <a:off x="5029199" y="2743201"/>
          <a:ext cx="2743200" cy="1371598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mn-MN" sz="3100" kern="1200" dirty="0" smtClean="0"/>
            <a:t>Нэг хүнд ноогдох ДНБ</a:t>
          </a:r>
          <a:endParaRPr lang="en-US" sz="3100" kern="1200" dirty="0"/>
        </a:p>
      </dsp:txBody>
      <dsp:txXfrm>
        <a:off x="5029199" y="2743201"/>
        <a:ext cx="2743200" cy="13715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7E9542-C132-42B4-9634-947DBE14C47B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9F6C36-21E3-40B5-8EC7-4A32BE7CD2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85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B093BA2-1F2A-4FC8-9376-71663258993F}" type="slidenum">
              <a:rPr lang="en-US" altLang="en-US">
                <a:latin typeface="Arial" charset="0"/>
              </a:rPr>
              <a:pPr/>
              <a:t>22</a:t>
            </a:fld>
            <a:endParaRPr lang="en-US" altLang="en-US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4B66-1C1C-429D-8D21-1D39BC5A6C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9D051-E9E9-4A0F-8069-4E886A080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331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4B66-1C1C-429D-8D21-1D39BC5A6C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9D051-E9E9-4A0F-8069-4E886A080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291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4B66-1C1C-429D-8D21-1D39BC5A6C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9D051-E9E9-4A0F-8069-4E886A080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3852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4B66-1C1C-429D-8D21-1D39BC5A6C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9D051-E9E9-4A0F-8069-4E886A080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473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4B66-1C1C-429D-8D21-1D39BC5A6C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9D051-E9E9-4A0F-8069-4E886A080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776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4B66-1C1C-429D-8D21-1D39BC5A6C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9D051-E9E9-4A0F-8069-4E886A080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830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4B66-1C1C-429D-8D21-1D39BC5A6C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9D051-E9E9-4A0F-8069-4E886A080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770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4B66-1C1C-429D-8D21-1D39BC5A6C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9D051-E9E9-4A0F-8069-4E886A080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183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4B66-1C1C-429D-8D21-1D39BC5A6C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9D051-E9E9-4A0F-8069-4E886A080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297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4B66-1C1C-429D-8D21-1D39BC5A6C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9D051-E9E9-4A0F-8069-4E886A080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531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E4B66-1C1C-429D-8D21-1D39BC5A6C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19D051-E9E9-4A0F-8069-4E886A080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02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E4B66-1C1C-429D-8D21-1D39BC5A6CA5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9D051-E9E9-4A0F-8069-4E886A080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07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5" t="1876" r="9954" b="4611"/>
          <a:stretch/>
        </p:blipFill>
        <p:spPr bwMode="auto">
          <a:xfrm>
            <a:off x="18782" y="13550"/>
            <a:ext cx="9125217" cy="6704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108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" t="11401" r="1836" b="5765"/>
          <a:stretch/>
        </p:blipFill>
        <p:spPr bwMode="auto">
          <a:xfrm>
            <a:off x="-1" y="-2962"/>
            <a:ext cx="9199181" cy="6384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0137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mycom\My Documents\ENHEE 247\IMG_3553.jpg"/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914400"/>
            <a:ext cx="42672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3" descr="C:\Documents and Settings\mycom\My Documents\My Pictures\Africa-children.jpg"/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4800600" cy="567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4" descr="C:\Documents and Settings\mycom\My Documents\My Pictures\africa-starvat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636963"/>
            <a:ext cx="3124200" cy="322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106362"/>
          </a:xfrm>
        </p:spPr>
        <p:txBody>
          <a:bodyPr>
            <a:normAutofit fontScale="90000"/>
          </a:bodyPr>
          <a:lstStyle/>
          <a:p>
            <a:r>
              <a:rPr lang="mn-MN" smtClean="0"/>
              <a:t>Дэлхийн улс орнуудын хөгжлийнялгаа</a:t>
            </a: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9061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ular Callout 2"/>
          <p:cNvSpPr/>
          <p:nvPr/>
        </p:nvSpPr>
        <p:spPr>
          <a:xfrm>
            <a:off x="381000" y="457200"/>
            <a:ext cx="3810000" cy="914400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mn-MN" sz="3600">
                <a:solidFill>
                  <a:srgbClr val="FF0000"/>
                </a:solidFill>
                <a:latin typeface="Arial Mon" pitchFamily="34" charset="0"/>
              </a:rPr>
              <a:t>Хөгжилтэй орон</a:t>
            </a:r>
            <a:endParaRPr lang="en-US" sz="3600">
              <a:solidFill>
                <a:srgbClr val="FF0000"/>
              </a:solidFill>
              <a:latin typeface="Arial Mon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4876800" y="457200"/>
            <a:ext cx="3810000" cy="914400"/>
          </a:xfrm>
          <a:prstGeom prst="wedgeRoundRect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mn-MN" sz="2800">
                <a:solidFill>
                  <a:srgbClr val="FF0000"/>
                </a:solidFill>
                <a:latin typeface="Arial Mon" pitchFamily="34" charset="0"/>
              </a:rPr>
              <a:t>Ядуу буурай орнууд</a:t>
            </a:r>
            <a:endParaRPr lang="en-US" sz="2800">
              <a:solidFill>
                <a:srgbClr val="FF0000"/>
              </a:solidFill>
              <a:latin typeface="Arial Mon" pitchFamily="34" charset="0"/>
            </a:endParaRPr>
          </a:p>
        </p:txBody>
      </p:sp>
      <p:sp>
        <p:nvSpPr>
          <p:cNvPr id="5" name="Cloud Callout 4"/>
          <p:cNvSpPr/>
          <p:nvPr/>
        </p:nvSpPr>
        <p:spPr>
          <a:xfrm>
            <a:off x="0" y="1752600"/>
            <a:ext cx="4419600" cy="41148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Char char="§"/>
            </a:pPr>
            <a:r>
              <a:rPr lang="mn-MN" sz="2400" b="1">
                <a:solidFill>
                  <a:srgbClr val="FFFF00"/>
                </a:solidFill>
                <a:latin typeface="Arial Mon" pitchFamily="34" charset="0"/>
              </a:rPr>
              <a:t>Хүн амын 25 хувь</a:t>
            </a:r>
          </a:p>
          <a:p>
            <a:pPr algn="ctr">
              <a:buFont typeface="Wingdings" pitchFamily="2" charset="2"/>
              <a:buChar char="§"/>
            </a:pPr>
            <a:r>
              <a:rPr lang="mn-MN" sz="2400" b="1">
                <a:solidFill>
                  <a:srgbClr val="FFFF00"/>
                </a:solidFill>
                <a:latin typeface="Arial Mon" pitchFamily="34" charset="0"/>
              </a:rPr>
              <a:t> Эрчим хүчний 85 хувь</a:t>
            </a:r>
          </a:p>
          <a:p>
            <a:pPr algn="ctr">
              <a:buFont typeface="Wingdings" pitchFamily="2" charset="2"/>
              <a:buChar char="§"/>
            </a:pPr>
            <a:r>
              <a:rPr lang="mn-MN" sz="2400" b="1">
                <a:solidFill>
                  <a:srgbClr val="FFFF00"/>
                </a:solidFill>
                <a:latin typeface="Arial Mon" pitchFamily="34" charset="0"/>
              </a:rPr>
              <a:t>Аж үйлдвэрийн 86 хувь</a:t>
            </a:r>
          </a:p>
          <a:p>
            <a:pPr algn="ctr">
              <a:buFont typeface="Wingdings" pitchFamily="2" charset="2"/>
              <a:buChar char="§"/>
            </a:pPr>
            <a:r>
              <a:rPr lang="mn-MN" sz="2400" b="1">
                <a:solidFill>
                  <a:srgbClr val="FFFF00"/>
                </a:solidFill>
                <a:latin typeface="Arial Mon" pitchFamily="34" charset="0"/>
              </a:rPr>
              <a:t>Дэлхийн нийт орлогын 85 хувь</a:t>
            </a:r>
          </a:p>
        </p:txBody>
      </p:sp>
      <p:sp>
        <p:nvSpPr>
          <p:cNvPr id="6" name="Cloud Callout 5"/>
          <p:cNvSpPr/>
          <p:nvPr/>
        </p:nvSpPr>
        <p:spPr>
          <a:xfrm>
            <a:off x="4495800" y="1600200"/>
            <a:ext cx="4648200" cy="4191000"/>
          </a:xfrm>
          <a:prstGeom prst="cloud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Char char="§"/>
            </a:pPr>
            <a:r>
              <a:rPr lang="mn-MN" sz="2400" b="1">
                <a:solidFill>
                  <a:srgbClr val="FF0000"/>
                </a:solidFill>
                <a:latin typeface="Arial Mon" pitchFamily="34" charset="0"/>
              </a:rPr>
              <a:t>Хүн амын 75 хувь</a:t>
            </a:r>
          </a:p>
          <a:p>
            <a:pPr algn="ctr">
              <a:buFont typeface="Wingdings" pitchFamily="2" charset="2"/>
              <a:buChar char="§"/>
            </a:pPr>
            <a:r>
              <a:rPr lang="mn-MN" sz="2400" b="1">
                <a:solidFill>
                  <a:srgbClr val="FF0000"/>
                </a:solidFill>
                <a:latin typeface="Arial Mon" pitchFamily="34" charset="0"/>
              </a:rPr>
              <a:t>Эрчим хүчний 20 хувь</a:t>
            </a:r>
          </a:p>
          <a:p>
            <a:pPr algn="ctr">
              <a:buFont typeface="Wingdings" pitchFamily="2" charset="2"/>
              <a:buChar char="§"/>
            </a:pPr>
            <a:r>
              <a:rPr lang="mn-MN" sz="2400" b="1">
                <a:solidFill>
                  <a:srgbClr val="FF0000"/>
                </a:solidFill>
                <a:latin typeface="Arial Mon" pitchFamily="34" charset="0"/>
              </a:rPr>
              <a:t>А ж үйлдвэрийн 15 хувь</a:t>
            </a:r>
          </a:p>
          <a:p>
            <a:pPr algn="ctr">
              <a:buFont typeface="Wingdings" pitchFamily="2" charset="2"/>
              <a:buChar char="§"/>
            </a:pPr>
            <a:r>
              <a:rPr lang="mn-MN" sz="2400" b="1">
                <a:solidFill>
                  <a:srgbClr val="FF0000"/>
                </a:solidFill>
                <a:latin typeface="Arial Mon" pitchFamily="34" charset="0"/>
              </a:rPr>
              <a:t>Дэлхийн нийт орлогын 15 хувь нь оногддог</a:t>
            </a:r>
            <a:endParaRPr lang="en-US" sz="2400" b="1">
              <a:solidFill>
                <a:srgbClr val="FF0000"/>
              </a:solidFill>
              <a:latin typeface="Arial Mon" pitchFamily="34" charset="0"/>
            </a:endParaRPr>
          </a:p>
        </p:txBody>
      </p:sp>
      <p:pic>
        <p:nvPicPr>
          <p:cNvPr id="37894" name="Picture 6" descr="C:\Program Files\Microsoft Office\MEDIA\CAGCAT10\j028320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724400"/>
            <a:ext cx="2179638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129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7" t="4413" r="17725" b="6758"/>
          <a:stretch/>
        </p:blipFill>
        <p:spPr bwMode="auto">
          <a:xfrm>
            <a:off x="179512" y="0"/>
            <a:ext cx="8856984" cy="6445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096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3" t="1876" r="10135" b="4900"/>
          <a:stretch/>
        </p:blipFill>
        <p:spPr bwMode="auto">
          <a:xfrm>
            <a:off x="0" y="-1"/>
            <a:ext cx="9144000" cy="6652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498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403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Àìüäðàëûí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 </a:t>
            </a: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õýâ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 </a:t>
            </a: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øèíæ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 </a:t>
            </a: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õºãæëèéí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 </a:t>
            </a: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ÿëãààãààð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 </a:t>
            </a:r>
            <a:r>
              <a:rPr lang="mn-MN" sz="6000" dirty="0" smtClean="0">
                <a:solidFill>
                  <a:srgbClr val="FFFF00"/>
                </a:solidFill>
                <a:latin typeface="Arial Mon" pitchFamily="34" charset="0"/>
              </a:rPr>
              <a:t> нь </a:t>
            </a: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óëñ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 </a:t>
            </a: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îðíóóä</a:t>
            </a:r>
            <a:r>
              <a:rPr lang="mn-MN" sz="6000" dirty="0" smtClean="0">
                <a:solidFill>
                  <a:srgbClr val="FFFF00"/>
                </a:solidFill>
                <a:latin typeface="Arial Mon" pitchFamily="34" charset="0"/>
              </a:rPr>
              <a:t>ыг 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 </a:t>
            </a: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åðºíõèéä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ºº </a:t>
            </a: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õîéä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, º</a:t>
            </a: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ìíºä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 </a:t>
            </a: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ãýñýí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 2 </a:t>
            </a: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á¿ëýãò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 </a:t>
            </a:r>
            <a:r>
              <a:rPr lang="en-US" sz="6000" dirty="0" err="1" smtClean="0">
                <a:solidFill>
                  <a:srgbClr val="FFFF00"/>
                </a:solidFill>
                <a:latin typeface="Arial Mon" pitchFamily="34" charset="0"/>
              </a:rPr>
              <a:t>õóâàà</a:t>
            </a:r>
            <a:r>
              <a:rPr lang="mn-MN" sz="6000" dirty="0" smtClean="0">
                <a:solidFill>
                  <a:srgbClr val="FFFF00"/>
                </a:solidFill>
                <a:latin typeface="Arial Mon" pitchFamily="34" charset="0"/>
              </a:rPr>
              <a:t>ж үздэг.</a:t>
            </a:r>
            <a:r>
              <a:rPr lang="en-US" sz="6000" dirty="0" smtClean="0">
                <a:solidFill>
                  <a:srgbClr val="FFFF00"/>
                </a:solidFill>
                <a:latin typeface="Arial Mon" pitchFamily="34" charset="0"/>
              </a:rPr>
              <a:t> </a:t>
            </a:r>
          </a:p>
        </p:txBody>
      </p:sp>
      <p:pic>
        <p:nvPicPr>
          <p:cNvPr id="33795" name="Picture 3" descr="D:\New Folder\My Pictures\world-political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93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502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5" t="3032" r="9954" b="3456"/>
          <a:stretch/>
        </p:blipFill>
        <p:spPr bwMode="auto">
          <a:xfrm>
            <a:off x="8316" y="116632"/>
            <a:ext cx="9057895" cy="6624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843808" y="188640"/>
            <a:ext cx="60486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mn-MN" sz="2000" b="1" dirty="0" smtClean="0"/>
              <a:t>Хөгжингүй орнууд –</a:t>
            </a:r>
            <a:r>
              <a:rPr lang="en-US" sz="2000" b="1" dirty="0" smtClean="0"/>
              <a:t>Developed countries</a:t>
            </a:r>
          </a:p>
          <a:p>
            <a:pPr marL="342900" indent="-342900">
              <a:buAutoNum type="arabicPeriod"/>
            </a:pPr>
            <a:r>
              <a:rPr lang="mn-MN" sz="2000" b="1" dirty="0" smtClean="0"/>
              <a:t>Шилжилтийн эдийн засагтай-</a:t>
            </a:r>
            <a:r>
              <a:rPr lang="en-US" sz="2000" b="1" dirty="0" smtClean="0"/>
              <a:t>Transition countries</a:t>
            </a:r>
          </a:p>
          <a:p>
            <a:pPr marL="342900" indent="-342900">
              <a:buAutoNum type="arabicPeriod"/>
            </a:pPr>
            <a:r>
              <a:rPr lang="mn-MN" sz="2000" b="1" dirty="0" smtClean="0"/>
              <a:t>Хөгжиж буй орнууд- </a:t>
            </a:r>
            <a:r>
              <a:rPr lang="en-US" sz="2000" b="1" dirty="0" smtClean="0"/>
              <a:t>Developing countries</a:t>
            </a:r>
          </a:p>
          <a:p>
            <a:pPr marL="342900" indent="-342900">
              <a:buAutoNum type="arabicPeriod"/>
            </a:pP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86055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7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3" t="1589" r="9594" b="3168"/>
          <a:stretch/>
        </p:blipFill>
        <p:spPr bwMode="auto">
          <a:xfrm>
            <a:off x="0" y="0"/>
            <a:ext cx="9172346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9875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9446893"/>
              </p:ext>
            </p:extLst>
          </p:nvPr>
        </p:nvGraphicFramePr>
        <p:xfrm>
          <a:off x="0" y="188640"/>
          <a:ext cx="9144000" cy="6480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5068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98" t="3896" r="7608" b="6632"/>
          <a:stretch/>
        </p:blipFill>
        <p:spPr bwMode="auto">
          <a:xfrm>
            <a:off x="-1" y="188640"/>
            <a:ext cx="9204331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26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3" t="1299" r="10135" b="4323"/>
          <a:stretch/>
        </p:blipFill>
        <p:spPr bwMode="auto">
          <a:xfrm>
            <a:off x="0" y="-1"/>
            <a:ext cx="9144000" cy="6719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645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2" t="2743" r="16808" b="7496"/>
          <a:stretch/>
        </p:blipFill>
        <p:spPr bwMode="auto">
          <a:xfrm>
            <a:off x="107504" y="21866"/>
            <a:ext cx="9036496" cy="6804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178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3" t="1876" r="9594" b="4034"/>
          <a:stretch/>
        </p:blipFill>
        <p:spPr bwMode="auto">
          <a:xfrm>
            <a:off x="-325" y="16146"/>
            <a:ext cx="9144325" cy="6639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821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2" r="754"/>
          <a:stretch/>
        </p:blipFill>
        <p:spPr bwMode="auto">
          <a:xfrm>
            <a:off x="0" y="188640"/>
            <a:ext cx="9261940" cy="59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347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3" t="1299" r="9953"/>
          <a:stretch/>
        </p:blipFill>
        <p:spPr bwMode="auto">
          <a:xfrm>
            <a:off x="-32819" y="4705"/>
            <a:ext cx="9069315" cy="6938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936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4" t="1876" r="9954" b="4900"/>
          <a:stretch/>
        </p:blipFill>
        <p:spPr bwMode="auto">
          <a:xfrm>
            <a:off x="-1" y="0"/>
            <a:ext cx="9068807" cy="6597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861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3" t="16884" r="36290" b="12116"/>
          <a:stretch/>
        </p:blipFill>
        <p:spPr bwMode="auto">
          <a:xfrm>
            <a:off x="508524" y="0"/>
            <a:ext cx="8093668" cy="6659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236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7" r="27206" b="10000"/>
          <a:stretch/>
        </p:blipFill>
        <p:spPr bwMode="auto">
          <a:xfrm>
            <a:off x="0" y="699247"/>
            <a:ext cx="8875059" cy="6158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33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8" t="17173" r="12660" b="10095"/>
          <a:stretch/>
        </p:blipFill>
        <p:spPr bwMode="auto">
          <a:xfrm>
            <a:off x="179511" y="20892"/>
            <a:ext cx="9116943" cy="549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55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3" t="1299" r="9594" b="3745"/>
          <a:stretch/>
        </p:blipFill>
        <p:spPr bwMode="auto">
          <a:xfrm>
            <a:off x="-108520" y="-1"/>
            <a:ext cx="9145016" cy="6715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619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11223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mn-MN" smtClean="0">
                <a:solidFill>
                  <a:schemeClr val="tx1"/>
                </a:solidFill>
              </a:rPr>
              <a:t>Хүний хөгжлийн индексийн бүрэлдэхүүн хэсгүүд</a:t>
            </a:r>
            <a:endParaRPr lang="en-US" smtClean="0">
              <a:solidFill>
                <a:schemeClr val="tx1"/>
              </a:solidFill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0230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mn-MN" smtClean="0">
                <a:solidFill>
                  <a:srgbClr val="FFC000"/>
                </a:solidFill>
              </a:rPr>
              <a:t>Хүний хөгжлийн индекс</a:t>
            </a:r>
            <a:endParaRPr lang="en-US" smtClean="0">
              <a:solidFill>
                <a:srgbClr val="FFC000"/>
              </a:solidFill>
            </a:endParaRPr>
          </a:p>
        </p:txBody>
      </p:sp>
      <p:pic>
        <p:nvPicPr>
          <p:cNvPr id="39939" name="Content Placeholder 3" descr="l_5352_2b025445022b980af8d55ad7448cc810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80528" y="1412776"/>
            <a:ext cx="9472613" cy="5257800"/>
          </a:xfrm>
        </p:spPr>
      </p:pic>
    </p:spTree>
    <p:extLst>
      <p:ext uri="{BB962C8B-B14F-4D97-AF65-F5344CB8AC3E}">
        <p14:creationId xmlns:p14="http://schemas.microsoft.com/office/powerpoint/2010/main" val="1735004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282154"/>
          </a:xfrm>
        </p:spPr>
        <p:txBody>
          <a:bodyPr>
            <a:normAutofit fontScale="90000"/>
          </a:bodyPr>
          <a:lstStyle/>
          <a:p>
            <a:r>
              <a:rPr lang="en-US" dirty="0"/>
              <a:t>Human Development Index (HDI) by Country 2019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9" t="8731" r="11427" b="11363"/>
          <a:stretch/>
        </p:blipFill>
        <p:spPr bwMode="auto">
          <a:xfrm>
            <a:off x="235047" y="1556792"/>
            <a:ext cx="8877618" cy="5122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5249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8" t="10516" r="17005" b="16270"/>
          <a:stretch/>
        </p:blipFill>
        <p:spPr bwMode="auto">
          <a:xfrm>
            <a:off x="0" y="116632"/>
            <a:ext cx="9212745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62336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18" t="25543" r="21318" b="24814"/>
          <a:stretch/>
        </p:blipFill>
        <p:spPr bwMode="auto">
          <a:xfrm>
            <a:off x="0" y="0"/>
            <a:ext cx="9252520" cy="5960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600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4" t="1588" r="10314" b="3457"/>
          <a:stretch/>
        </p:blipFill>
        <p:spPr bwMode="auto">
          <a:xfrm>
            <a:off x="0" y="0"/>
            <a:ext cx="9144000" cy="6806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949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4" t="-2452" r="10134" b="4041"/>
          <a:stretch/>
        </p:blipFill>
        <p:spPr bwMode="auto">
          <a:xfrm>
            <a:off x="20081" y="-99392"/>
            <a:ext cx="9123919" cy="7022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02245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20" t="23234" r="23122" b="22794"/>
          <a:stretch/>
        </p:blipFill>
        <p:spPr bwMode="auto">
          <a:xfrm>
            <a:off x="0" y="1052736"/>
            <a:ext cx="9144000" cy="5643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06138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136</Words>
  <Application>Microsoft Office PowerPoint</Application>
  <PresentationFormat>On-screen Show (4:3)</PresentationFormat>
  <Paragraphs>32</Paragraphs>
  <Slides>29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PowerPoint Presentation</vt:lpstr>
      <vt:lpstr>PowerPoint Presentation</vt:lpstr>
      <vt:lpstr>Дэлхийн улс орнуудын хөгжлийнялгаа</vt:lpstr>
      <vt:lpstr>PowerPoint Presentation</vt:lpstr>
      <vt:lpstr>PowerPoint Presentation</vt:lpstr>
      <vt:lpstr>PowerPoint Presentation</vt:lpstr>
      <vt:lpstr>Àìüäðàëûí õýâ øèíæ õºãæëèéí ÿëãààãààð  нь óëñ îðíóóäыг  åðºíõèéäºº õîéä, ºìíºä ãýñýí 2 á¿ëýãò õóâààж үздэг.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Хүний хөгжлийн индексийн бүрэлдэхүүн хэсгүүд</vt:lpstr>
      <vt:lpstr>Хүний хөгжлийн индекс</vt:lpstr>
      <vt:lpstr>Human Development Index (HDI) by Country 2019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18</cp:revision>
  <dcterms:created xsi:type="dcterms:W3CDTF">2018-10-01T08:13:50Z</dcterms:created>
  <dcterms:modified xsi:type="dcterms:W3CDTF">2019-10-10T04:21:45Z</dcterms:modified>
</cp:coreProperties>
</file>