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8" r:id="rId2"/>
    <p:sldId id="342" r:id="rId3"/>
    <p:sldId id="343" r:id="rId4"/>
    <p:sldId id="341" r:id="rId5"/>
    <p:sldId id="344" r:id="rId6"/>
    <p:sldId id="345" r:id="rId7"/>
    <p:sldId id="307" r:id="rId8"/>
    <p:sldId id="346" r:id="rId9"/>
    <p:sldId id="338" r:id="rId10"/>
    <p:sldId id="340" r:id="rId11"/>
    <p:sldId id="339" r:id="rId12"/>
    <p:sldId id="311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BA59ED-B4BC-4B83-A41F-8508C3A9EBA6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1F599-86AF-43E7-8A9D-EED8F3CCAF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412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F599-86AF-43E7-8A9D-EED8F3CCAFC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7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7E46425-6117-403A-97EC-8F6F798DC837}" type="datetimeFigureOut">
              <a:rPr lang="en-US" smtClean="0"/>
              <a:pPr/>
              <a:t>9/23/2019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461B48-916E-46A4-AE3C-E487D1373F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sims/html/energy-forms-and-changes/latest/energy-forms-and-changes_en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8"/>
          <p:cNvSpPr txBox="1">
            <a:spLocks/>
          </p:cNvSpPr>
          <p:nvPr/>
        </p:nvSpPr>
        <p:spPr>
          <a:xfrm>
            <a:off x="529013" y="304800"/>
            <a:ext cx="8143932" cy="2571768"/>
          </a:xfrm>
          <a:prstGeom prst="rect">
            <a:avLst/>
          </a:prstGeom>
        </p:spPr>
        <p:txBody>
          <a:bodyPr numCol="1">
            <a:prstTxWarp prst="textCanUp">
              <a:avLst/>
            </a:prstTxWarp>
            <a:noAutofit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tabLst/>
              <a:defRPr/>
            </a:pPr>
            <a:r>
              <a:rPr kumimoji="0" lang="mn-MN" sz="8000" b="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Сайн байцгаана уу?</a:t>
            </a:r>
            <a:endParaRPr kumimoji="0" lang="en-US" sz="8000" b="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AutoShape 2" descr="data:image/jpeg;base64,/9j/4AAQSkZJRgABAQAAAQABAAD/2wCEAAkGBxQSEBUSEhIVFhUXFBcXFhcXFxkWFhcXGRUXFxcXGBUYHCggHBolGxUUIjEhJikrLi4uGB8zODMsNyotLisBCgoKDg0OGxAQGzQkICQvLCwxLywsLDQsLCwsLCwsLCwsLCwsLywsLCwsLCwsLCwsLCwsLCwsLCwsLCwsLCwsLP/AABEIAK8BIQMBEQACEQEDEQH/xAAcAAEAAgIDAQAAAAAAAAAAAAAABQYEBwECAwj/xABIEAABAwIEAgcDCgMFBgcAAAABAAIDBBEFEiExBkEHEyJRYXGRMoGhFCNCUmJygrHB0UOS8AgVU6LxM7KzwsPhJDRjc4OT0v/EABsBAQACAwEBAAAAAAAAAAAAAAABBAIDBQYH/8QANREAAgECBAMGBQMEAwEAAAAAAAECAxEEEiExBUFREyJhcZGxgaHR4fAUMsEjQmLxM1JTFf/aAAwDAQACEQMRAD8A3ggCAIAgCAIAgCAICtYe2+NVZ7qKkA8jLVE/kgLKgCAIAgCAIAgCAIAgCAIAgCAIAgCAIAgCAIAgCAIAgCAIAgCAICmcc4PiT5GVGHVZYWNsad1gx5uTmDiCC7W1naabhYyTexKa5mPwfx66Wb5DiMRpay3ZDhlZN4sJ0zeAJB5E6gE3zDS5F7WRAQBAEBW6fs41MOT6CnPmWT1APwkb6oCyIAgCAIAgCAIAgCAIAgCAIAgCAIAgCAIAgCAIAgCAIAgCAIAgCAICJ4l4cp6+HqqmPMBqxw7MkbuTo3jVp28DzuEBB4Dis9HOygxB+fPpSVZ0E9v4Mv1ZwNvrjx3gFyUgIAgKzih6vGKJ/KWnqoPxAwztHpHL8UBZkAQBAEAQBAEAQBAEAQBAEAQBAEAQBAEAQBAEAQBAEAQBAEAQBAEAQGDjWExVcDoJ25mO9zmkatc130XA6goCE4YxWWOZ2HVpvOxuaGY6CrgGmcd0rdA9vk4XBQFpQBAVbj89XHS1W3yetge4/wDpyE08nuyz39yAtKAIAgCAIAgCAIAgCAIAgCAIAgCAIAgCAIAgCAIAgCAIAgCAIAgCAIAgIXirAvlcIDH9VPE4SU8w3ilGx8WH2XN2IJ8EA4Uxz5XCS9nVzxPMVREd45W7272EWc13MEICZJQFK414kopKapoZJgJHwyMDSMpzlvZtmsL3ykd/JRdE2Zg8L9K9HMyOOok6qXqWOc53sF+QdY0O5ODr6HdLk5WWrCeK6OpaHQ1EbgXmMAnKc+vZynW5AuO8JcizJpSQEAQBAEAQBAEAQBAEAQBAEAQBAEAQBAEAQBAEAQBAEAQBAEAQBAcOdYXOgQGr+NOKqejrY6ulmjfI8dRVsYQ8OjF8kha0/wC0jcdNNWuI7li2jJRbNXcT8ZVFTIT1ltdHR547jxF/jYLC9zZlsVioq3vN5HueQLXcS427rnkpsCewLg+prGdYxgZHzlkOSO3eOZ8wLeKo4jH0cO8snd9FqzbGk5K5nv4Sp49Di9Hn7hewI27bXG3otMcdWlr2ErfnIOEVzLPgHHVZh9hUkVNMTZssbxK0abCQczvZ1nbmyvUcTGemz6NWfp9DXKn0NvcN8RQ10QlgdccwfaHmFZTNLViXUkBAEAQBAEAQBAEAQBAEAQBAEAQBAEAQBAEAQBAEAQBAEAQBARHFGKPpqd0jKeWawNxFbM0W9qxN7DwuoZKVz5i4j4hlrHl0rg7U5SWtzgX0bnDQ4rXqbkkj1wzg+rnItGIw72TK4Rk37mHtfBVKuPoU+d7dFf57fM2xoTfh5mxOEuixkDhLWObK4ezGAerB73X9o+6y4WM43KoslFZV15/Y206UYvXVnpTcOVNdKX4m4tha8iKkjdaOzTYOeW7jTQ7n7I7KiWLo4aKjhVeT3k9/hf8A157mapSnrP0LGymo4D1ENKx77AmOGAPcAb2c+wswGxs55F7bqvSp43FPMm34t6fnkRKUIbkLjOEUo7T6eWhe/s53RAQPvsybqyYSCTazyD3EHVX1Sx9FXl30vHVeT3Xw+KMFOlLTYgKCCTBMRhkLv/DTnK6xJa06Zmkm22hBOtjzIJXVwGOjiE+q/L/XxNNak4m+oZQ5oc03BFwRzXSKp3QBAEAQBAEAQBAEAQBAEAQBAEAQBAEAQBAEAQBAEAQBAEAQFI6YI2/3ZI9z5mZSLGKx1Og6wXHzdyAbHS6hmUdzS/AXDbqt5c1xYG+1KBdzL+yyIH+I7U5voi1tSuVxDGRoRs1e/Lr4vw8ObLdGm5PT1NkN6N6MWcYnudvmdM/MTvc2cBe/guE+MYl6JpLpZWN6o0rlo+UXuCublsWuztqiOxepdFG57AC7KcoOxd9EE917KxhqfaVIwfNoybtBvoVHjjH6jDnx01LM6JgbmklDWGSeZzczpJHPaRqbAAW2cNgAPb0oRjBZVpscGbbqNM2DwfizqzD2mrY1znB0coLQGyNtY3ZtqDYja4O2yxqtU3q/EmmnNXRWuNMDZLhckLLnqmB0VzmdeIaanUktBbf7RXk8JicmMz8pNr4N/jOpUjeFiz9GGLOqsNhkfuAWb75Dlv8ABezWxyZKzLWpICAIAgCAIAgBQEfVYzEz6WY9zdfjsufX4ph6Wl7votft8yzTwlWfK3mV7EeMXNkaxjA0Oa85jc+yWADuv2ifcufPi1WcW6cbbb6vW5bhgIprM7musSnxOaGatlqnRxROsxuYM612cB3VBpGjRrsb2tqbrq0JynDNcp1YqMstiNwbpXqYHASSl7e6Q5gR5+16Fbu9yNfdNpcFdJFPXkRPHUTn2WOcHNk/9t+x8t/PVZqVzFxLssjEIAgCAIAgCAIAgCAIAgCAIAgKL0ztJwmS19HsvY8swBuOY11WMtjKG5VOj4mCgp2QsD6ioe8saey2+Y5pJHDUMZGxtzudANSF5vEYaWMxjheyVr+X3Z0M6p0V4mXxfjIopWwy1dVLO4AuEIp4YY78miSNxvzs4usLXIuL9KPCMKo2y/Ft39yn+pmnoZtDWOkhjqWOMkT9A4tDJGkGzo5mAluYEGzm9kjkNC7k4/h0aCzQ2Opg8R2qysl8gkbYjRcdNwd0b5d1mBV4IJCC+7rbakG29sw1sutS41WprQqVMLRq/uJCmpcjQwdlo2AVHEY6rXfeZthCEFaCPZ5aWlvIiyqq97mWVvVmP0NMy4RGw/QlnZ55Zni6+hQlmin1OJNWdi7rIxCA6ueBuQPMrFyit2Sk3seL66MbyMH4h+60yxVCO80vijNUaj2i/Q8n4vAN5Wet/wAlrePwy/vRmsNVf9rMeXiOnb/F9A79lrfE8Mv7r/B/QzWCrPl80QuI8dRt0ibc97tB6D9wq9TijelKPxf0/wBFinw/nN+hV8Q4wL/bkuO4aD0C51VYiv8A8kvhy9C7CFGl+1FcxPjiOMWvd31W6n39y2UuFSlvoa6mNpx21KpPxHV10zYqaEl97sDAXyC/ZJJ2a2x1O3eutQ4fSpLqUKuMnPwLjh3RBK6J1TilS4ZI3P6qN2d7bAusZXXa3Y3DQfNXVFJWRVbbepFdDeOVEc4ibCZoJpGRztDcwY54dkl+zo1976ENPMBRsxyLF0v8Ex07G19GwRNa9ombGMrWkutHM0DRpDiGm2+YdxUyQTNp8LYkamigncLOkiaXfetZ1vC4KlbEPclFJAQBAEAQBAEAQBAEAQBAEAQEPxfh3yihnhA1dG4DztcKHsSnZmvujRwaaSUAlvyOeEk/Qm66N72nuBMcgB+wBzC5GHqqGJqwlo21bxVi9UpudOMlstzz44wSOtqBJqHWsQOdha4IG1g0EW5bjVX3iYU4/wBTYrvDSk702T2D0gjpmwMHZbck97j+gGnu5rzXE+IfqJWirI6OGw/6eOr1OtViYgs3IXlzrADfzVCFHtLu9rFqUc2pmfKezc6aa35LVk1sRkszAmifI4PEjmtGw+t532C3q0Fa2vsbFZWO3WW3WDM7JkJhuLzUk9PBBIepkMxcwtaRmJMhcDa4N3d67VPGV1Rm0/22t7FCphqbmlbe5dJcelcLNyt8QLn4/sq9XjWIkrRtH88SI4GnF66lexHFam9iJHDvbcj0C1LETqq8qj9bFqNGlHaK9CGixOSSQxMa50g3bo0jzzWt6rbDA5+8tRKtCGjLBR8L1kmriyMHvfmd6MuPirsOEye9l+fnMrTx9JbJslafgdv8Woe7wYAwfHMrcOFU1u7lafEJv9qSJGHh6ijcAWMLj/iOzk/hcbfBWoYOhHaPrr7leWKqy/uK3x7xbhtC0xvghnmtpE1jDl7s7rdny38FtcIPTKjWpz3uaIxziWWpkJaxkTXGwjhblHgNNSUjRhHVIl1JS0bLlwT0PVFVllrS6mhOuS3z7x906Rj7wv8AZ5rYa7m8uHuHqahi6qlhbG3mRq5x73vOrj5lSQR3STV9VhNY69rwOYPOS0Y/3lD2JW5qz+zrU2q6qL60Eb/5Hkf9REGbl4ow41NDU07bZpYJGNzbZnMIaT7yFJB4cFYe+nw6lglGWSOBjXi4NnZe0LgkGxvtogJpAEAQBAEAQBAEAQBAEAQBAEAIQGqMYtheI9W42pqxxfGeUc92h7e4Nddp8/NcbiuDdRdrDde31RfwdfK8stmTRpmC7nuJG9th7xzXm5Vakt3fzOmukFYwv78cXlohe2MbHKTm8rLZ+nSinmVyYwV9dziSrJNxFr9aRwA9zW3P5IoRS1l6GaTOY3XN3OzEbaWaPJv6kkqHNLSKt7meQ93TrXcjIR9RV3cGjn+Q1K3Qpu2Zkt20ImGLNXR90MRcfB0mgH8uqtSllw7/AMn7Fe16q8F7lohK5kjYzriFaIYnyu2a2/mdgPebD3qaVJ1JqC5mEnZXKJw6x0kr5t3DY98spLWkjuF3OP3V28U4wgqfL+F+WK0Lt3NjUrOra1rCQGgAWNtALDZcJVZptxbXk7G9pPdXMtuISjQSO+B+JCtw4nio7TfxszU8PSf9p8540Xx1s/zrnPbNIOszEuPaO7tye9etozdSnGb5pHNlHLJojZG5jckknmea3J2Nbjc2b0O1tPA8udSNdKP4x7T2juYDo33WJVPE4uVBpvVfM30sOqistGb1oa5kzczHA/mPMK1QrwrRzQZXqUpU3aSMlbjWa86darJhJb/iTRs9M0n/AE1jIlGrug+r6vGI2/4sMsfwEg/4aEn0osjEIAgCAIAgCAIAgCAIAgCAIAgCAICo9KHCv940Do2D56M9ZD4uA1Z+Jtx527lDJTNa8I8SGeH5PM61RFdrmuu17g3S5B1Lhseehv4+dx3D+zn2tNd3p0+3sdjCYpNZJb+5YY64gWOy5sqN9i/mPCasCzhRGY8m4gBzWbw9xnPKfFuTbk/1sFlDDJasxdQ6MmMIMkusj+zFENXHw05k2v3JJdr3IbLd8jByy6y35IksGoTG05zeR5zynx5NHgNvXvVfEVVN93ZaL6mVOGVa7sl2vVRolopnHOLZniBp0b2n/eI0HuB9T4LscOw+WPaPnt5FOvPXKia4YoOrDQ4C7Bd3jM8a3+7GWj8blTxlXM21z9l9X7GyEbFjDlzrGdjpPMGMc87NaXHyAufyWUYuUlFcw3Y+c6icyPdId3vc833u4k/qveRioxUVy0OM3d3OoUkF86KP/MPufo92nquPxn/iRcwm7Nh8SPkgiNRTuLHs7Xc1w5hwuAQVyeGYiUKyXU31Vng0yx8BcXx4lT5xZsrNJY/qu7x3tPIr2adzjNWKb/aGntS08ffI938rcv8AzqGSjUXA1b1GJUkt7BtQwH7rjkd8HFGD62WRiEAQBAEAQBAEAQBAEAQBAEAQBAEAQFD6QujWHEfnoiIaobSAdl9thIBrcaWeNR46BQ0SmaYxGtxDDpOoq2k22z65htdso9oeJuqdTBUpO6VmW6eKqR8S74dgk1Th8VdA4SB47UYac7CCWvHPNZzSNNxrZV6mDcFdaliGMUnZ6ETMwsuJHBltwdCPO+yqc7JFu6tds6U2I65aZhkf9Y6Mb5u/QKJ0tL1HZfMRqramrv5E7g9BlcZZHZ5iLF30WD6rAqOIq3WSKtHp18zfTpWeaTu/zYnGOsqTRssYeM4sKeF0h32aO9x293M+AW7D4d1ZqJqqzUI3KTgERkmM77uDCHG/05HOtGz3uI9F2cTJQh2cdL6eS5v0KNJOUsz/ABmxaGPIwNJud3H6zibuPvJK4FR5pNr8XIvKNlYyRItVhlK50h4n1WHygGzpbRN8c3tW/DmV/hlHPiU+S1+nzK2Jllps0sF605RygNm9FFJZr5XbE29F57jNS9oI6GEi8rZduJ5G/JX32Avz/RcnBqXbKxukrJ3NScEYy6kxKOVpNi7I8X0LTyP5r2cpOEc3Q5ajmdi79P8APn+S2tlMT3A+bmfsFtUlJKSNNnFtM01G8ggjcEEe43WTIPsXBqwT08Mw2kiY/wDmaD+qlbGLMxSAgCAIAgCAIAgCAIAgCAIAgCAIAgCAheMadr6OZpawudG5jC9ocA5wIBsR439yrYqvGhSc3+M3UKTqTUUVjonppKVklHI4OYD1kNr9kE/ON119otP4itGCx0cRdc0bsVhXSSlyJ/jPA6WeF0tRE1zo2ksdYB4PJubuJI0Oi34rLGk5S5GrDZnUUVzNaMpQy2mnw9F511HLzPQqCRIRSKvKJsPUzgAkkADUk7ALBQu7IhuyuzX2P4s6pm7N8jTaNttddzbvNh8F3cNh1Rhru9zk1qrqS025Fp4foQwhnKIkvN7h05bY28GNNvN3eFzcVVctf+23hH7suUadtOnv9ixiRc+xZsdhIosRY1p0pYnnnjgB0jbmd959rejR/mXoeEUctN1Hz9kcrHTvJQ6FJXWKJy0X0R6Em8ODKTqKVgOhtc+/VePx9TtKzsdmlC0EjE6Qa7JTFtwC7a+bXys791u4XTzVbmrEO0DVWFtvOz7w/rVelraQZzqf7kX/AKTPnKKndqSwyMvfYODXAWv9l3Ll60uGVbxlTfJ/Jm7G07SUlzNUBdYon050NYj12Dw3NzEXxH8Lrt/yuaoiQy7rIgIAgCAIAgCAIAgCAIAgCAIAgCAIAgK1xtE17I2vFxmLrHa4AA/3iuJxmrKKgovm/wA+Z0MBFNybIHg6jjjrQWMAJZILjU20NrnlcBaOGVZyrJN8izjYRVG6XMnONqnssivuc7vIaN+Nz+FWOL1rKNJc9X/Hz9jTw2nq5vyKlR4TJVSGOOwsLucfZaOV7cydPXuVDB4eVadkdDEYhUo3ZE4kDSvMdRZjh3kWI5Fp5hbKmGnGWVrUU8RCUcyehUeIMeM3zcZtGNz9c/8A58Fcw2FVPvS39iniMRn7sdvc78P0hbllIu9xywNOxPOU/ZaNf6CjE1L3gtlv9PNk0Kdu893t9fgXWjjEbA0Em25O7iTcuPiSSVx6jzyuzpQjlVjIEi12MjierbGxz3mzWgkk9wUxpuUlFbsxk1FXZpPEKx00z5Xe09xcf0HuAA9y9bTpqnBQXI87ObnJyfMx1mYk3wlh5mqWC2gNz7vBVcZVVOk2b8PDPNG7ISA0Du5cl4+V2zstGs+kbEs0nUgmw1svR8Lo2hnObjJ65SH4Jp89W24BAurWPnlouxqwsb1EXniaB0sL4G8mmQDcnq9SB45C9UuFK82/AsY/9qNPSts4hd5bHKN1/wBnXEuzVUxOxZK0ed2P/Jihbh7G51kYhAEAQBAEAQBAEAQBAEAQBAEAQBAEBXeMh2Iz4uHqAf0XD41Huwfizo8Pesl5EHwaL1V/qxvJ+A/VaOGL+vfwf8FnHP8Ao28UY2LVRqJyWAkucGsHhs39/eqtabxNduOt3ZeXL6m+jBUaST5asu+B4WKeIMGrjq93e79hsF6XDYdUKaivj5nEr1nVnmfwK5i2Dw1vywTsDgJGsYdnMMcQ7TXcjdzvPncKZ6siLsaxxvgR1JK45nTxNGdvVsJeW5rWeBtY2uRprfRVarmtI+vQtUXCX7vTqe+GMIJkfbMQAANo2j6Dfhc8yuXVaayrb3fU6lKNu89/ZdCTEniq2U33O7Zu9YuJNyp9IOKkMbA0+32n/dGw9fyXT4bQTk6j5bHPx9WyUFzKGAuwcoZdbczsFINo8BYT1MZe/RzvULzvEq+eWVHWwlLLG7LJi9eIonOOot539VzsPSdSaSLFSSjG5pfE64yyFxJIubX7l66lTUI2OJOeZ3L10Z0JDXSnnoFxuLVdoI6GBho5FkwGXPjsUYsQI5C8HmC0ix9dv+6tcJhaFzRj5a2NedKXDBoK9zAPmpO3EeWUnVvm03HlY811lo7HP3R79DWLfJ8XhBNmzB0J83C7P87Wj3qWRyPp1SQEB0mmawZnuDR3uIA9SsZSjFXk7EpN7HMcgcLtII7wbhITjNZou68A007M7LIgIAgCAIAgCAIAgCAIAgCAICE4vjvTE/VcD63b+oXM4tDNQv0a+n8lzAytVt1X3KXh9V1bJiPae0RjycSXfBtveFx6VTJTnbdpL13OrUhnlHotfTYsfBmGb1Dh3tj8tnO/T1710uFYay7WXw+pR4hXu+zXxLYuycwrWFi8D3Hd807vWVzR8AFoZsMnEG2qoXd4lj9Wh4/4blrnsZRI3FuEoZ+0z5p/1mjsk/aZ+osVWnh4z12ZZp4qcNHqil4vg09KfnWdnlI3Vh9/I+BsqVbDTp7o6FHEwqbMj5KtrGOe42a0Ek9wAuVoVNykoosOairs1fideZpnSkbnQHkOQXoKVNU4KKODVqOpNyZj9k7EtPj+4W01WMiGadgzNJLe/dv7LF5XoT3lqTuHcdzx2D2tePEWPqFTrcNo1PDyLEMZUj4mRjnFYqowxp6s8w4m3ucB+a14fh6oSve5lVxfaK2xXqPDXySNYBcOO4IcPUXAV2pNQi2aIRzSSNt0UbKWntsGtueX5ry1Ryr1TuRSpwO3RDAJqypr3EBrRkBOgHebnQaBekw0clodF7nFryzd7qzL6VsUoayAQFxL2PzMlbYBvJwF/aBHuuAdbLfKouRpjDqavpxSU7mvY1znscHNe5xuHNNwQBYXBAOyi82TaKJao6RKo7TS/wD2OHwBUZXzZN10OcL40xSZ+WmdPK69rMzyW+9uAPErJR8SG/AjsUFZ8pM2JNrIxG07mUOc7M1gZFI821LxctNrD3rCsnlUUk2+uy5tmVK129rdCzUfG0tAwubM14a5zOrOhc4OAcxmlnBjXWL8rQSOV9OfRovPeleLevVW5XXV+tuZZqS7tp2fLo787eXobF4e476+GOWaB0bZLWOnM2aS25sHcteY7wj4p2VV06iTtu4/PR9Oet/Aj9Hmgpx0v1LnG8OAINwRcHwXXhOM4qUXdMotNOzOyyICAIAgCAIAgCAIAgCAIDExaDrIJGcyw28wLj4gLRiafaUZR6o20Z5KkZeJrrB8OM8wYNBu49zb6n8gPEheaw1B15qC25+R3q9VUoOTNmwxBrQ1osAAAO4DZerjFRSS2R51tt3Z3UkFfwuO0GpPZfICO4tlcD8Qq7Nhm18edoLNS1weCLG5G4HiWlzfeoaugnY9YRcgDUHW/P8ArZIR1sGzIrKcSRvjOz2uafIi36qw1fQwTtqfJ3EL6mOR9LUOPzby0ggDNlNg42Go0BC0Qo04O8VqWZVpzVm9CJWw1GbhOGPqJAxgvtfwF1qrVo0o3Zsp03N2RtbDMLbBGGNH/fzXnKtd1JXZ2qdJQjZERxTPTRsIdFGXkaEtHxI1VrBxrSd1J2K2JdJLVK5raR4J9lo8B/qu8rpHKdmWbBuDXTR9Z1hiPLs5v1BXPr8RjTla1y3TwTnG97HeopqyKRtNHVdcX9kM7R30sQ69h4grKlKjW77hZ/D+DGcatPuqdy5YVwJjHyfqLQQRg3ymY2cfrHI1xJ81c7JFbP1O7eh2sf8A7SqgHl1j/wA2tWWQxzI1/wAT4HLSVctM1pl6stHWBpa1xLGuNgSdi4jfksXKK0bMlGT2RzhcLmBompHu+cDnuawPdkbqI2tNxqRY94JVepKLd4zs7adL9WboRklrH/XQvdP0kVsLIo6ekL7vJcx1MYWsaXDJE0sAAIGhfa3PwCFXLdzqKy8r+N7fKxEqd7ZYO78y/wBTXx1cIjraZpFw4tY8uDXDYtcQ03Fzroua+N05Ss4O3Xn6fcsrh84q6lqai454JkidC+ImalMpY+QCzozNNmPWNvce1bNtoO+y6OGrwlTlUpu/2WzRoqwlnjCat92XOeuDYX3sAGO8gA0/svNQovtU11O1NrI/I2LwtUmSlY88y74E3+N16Xht1h0n1fucPGJKq7eHsSyvlUIAgCAIAgCAIAgCAIAgCAjcIw6OHPkGrnXJOptyaPAKrhqFOjfKt/y3wN9erOpbNyJJWjQEBhSUhzEscG3NyCMwJGlxqLHQX8vO+Eo3JTMljOZNz6fBSlYXO4WRBygKF0l8BsxFnWR2ZUtbZruTx9V378li0ZJ2NKwcEVXW9XKwssdb+/b0/JUa+MhSunuW6WHlU22L9guBx0zbMGvMndcHEYqVZ6nWpUI01oeWO40yBhJIzd3nsfLRZ4bDSqMitWVNGrsXxN07y5y9FRoqnGyONUqObuyX4U4cdK4PkbZg5HmquLxagrR3LGGw7k7vYv08zm2ggYXzOFmMba/mSdh4lcqhh5V53exerVo0olr4B4F+SvNTVESVLufKMH6I11PivRU6UYpeBxZ1HIv63GoICq1vCVO+Z8js+Zzy4+xuTf6l1QqYGM225PXx+xchi5RikkvQ8X8H0x3BPm2M/wDKtH/zI8py9fsbP10v+q9PueTuCqQ7xsPnHEf0UPhj/wDWXr9h+t/wj6HePginB0iYP/ij/RQuHW3qy9fsHjP8F6EpgeBw0olytaGyWDgGMaHWuNm7+0d1bwuG7LN3nK/V3NFet2ltErdCIxjgmnm2Msbb3LWOFiN7Wc02HgPLbRQsLSUrpWM/1NS1m7lsw6nZHEyONuVrWgAb2t48z4q5BJRSRVm25NsyVkYhAEAQBAEAQBAEAQBAEBw/ZQ9iUeACwMz3BWw1nKA6N2UA7OQBACVIPPKgMetw+OUWe2/jz9VXr4WnWVpo20q06TvFlPx/hCoyk0sjD9mS4P8AMNFz48IhF7l18Rk1sawxHo0xWV5LomnutI23kL/6LowpKCskVJ1c7uyTwHofqLh0+QfZvpZaavbS0gvmbKbpLWTNj0HA7WgB8mg5NFviVWhwy8s1R38jfPH2VoKxPYXgUFPcxRgOO7jq8+bjqunCnGCtFFCc5Td2SBasjA4DVIOpv3lAeT2X3QHUM8FAPQRNPP8ARLA9HEAd6jKibsxpQSblSD2y6LXYzue7BYLOK0MGdlkQEAQBAEAQBAEAQBAEAQHBUMI4DUsScgIgcqSDgBAEAQCygCykCyAWQHKAIAgOLIAoAAUgOQHXKgHVoDjqkBx1aA56tQDsGhLA7KQEAQBAEAQBAEAQBAEAQBAEAQBAEAQBAEAQBAEAQBAEAQBAEAQBAEAQBAEAQBAEAQBAEB//2Q=="/>
          <p:cNvSpPr>
            <a:spLocks noChangeAspect="1" noChangeArrowheads="1"/>
          </p:cNvSpPr>
          <p:nvPr/>
        </p:nvSpPr>
        <p:spPr bwMode="auto">
          <a:xfrm>
            <a:off x="155575" y="-1881188"/>
            <a:ext cx="6477000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143999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910" y="4291488"/>
            <a:ext cx="8686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3200" b="1" dirty="0" smtClean="0">
                <a:solidFill>
                  <a:srgbClr val="17365D"/>
                </a:solidFill>
                <a:latin typeface="Arial"/>
                <a:ea typeface="Calibri"/>
              </a:rPr>
              <a:t>Дулам ээжтэйгээ </a:t>
            </a:r>
            <a:r>
              <a:rPr lang="mn-MN" sz="3200" b="1" dirty="0">
                <a:solidFill>
                  <a:srgbClr val="17365D"/>
                </a:solidFill>
                <a:latin typeface="Arial"/>
                <a:ea typeface="Calibri"/>
              </a:rPr>
              <a:t>гэрийнхээ урд уулын бэлээр явж аргал түүлээ. Түүсэн аргалаа гэртээ </a:t>
            </a:r>
            <a:r>
              <a:rPr lang="mn-MN" sz="3200" b="1" dirty="0" smtClean="0">
                <a:solidFill>
                  <a:srgbClr val="17365D"/>
                </a:solidFill>
                <a:latin typeface="Arial"/>
                <a:ea typeface="Calibri"/>
              </a:rPr>
              <a:t>авчран</a:t>
            </a:r>
            <a:r>
              <a:rPr lang="en-US" sz="3200" b="1" dirty="0" smtClean="0">
                <a:solidFill>
                  <a:srgbClr val="17365D"/>
                </a:solidFill>
                <a:latin typeface="Arial"/>
                <a:ea typeface="Calibri"/>
              </a:rPr>
              <a:t> </a:t>
            </a:r>
            <a:r>
              <a:rPr lang="mn-MN" sz="3200" b="1" smtClean="0">
                <a:solidFill>
                  <a:srgbClr val="17365D"/>
                </a:solidFill>
                <a:latin typeface="Arial"/>
                <a:ea typeface="Calibri"/>
              </a:rPr>
              <a:t>аргалаа түлж </a:t>
            </a:r>
            <a:r>
              <a:rPr lang="mn-MN" sz="3200" b="1" dirty="0">
                <a:solidFill>
                  <a:srgbClr val="17365D"/>
                </a:solidFill>
                <a:latin typeface="Arial"/>
                <a:ea typeface="Calibri"/>
              </a:rPr>
              <a:t>цай чанаж уув. Энд энергийн </a:t>
            </a:r>
            <a:r>
              <a:rPr lang="mn-MN" sz="3200" b="1" dirty="0" smtClean="0">
                <a:solidFill>
                  <a:srgbClr val="17365D"/>
                </a:solidFill>
                <a:latin typeface="Arial"/>
                <a:ea typeface="Calibri"/>
              </a:rPr>
              <a:t>ямар ямар төрлүүд байна вэ? </a:t>
            </a:r>
            <a:endParaRPr lang="en-US" sz="3200" b="1" dirty="0"/>
          </a:p>
        </p:txBody>
      </p:sp>
      <p:pic>
        <p:nvPicPr>
          <p:cNvPr id="1026" name="Picture 2" descr="D:\baatar\Хэлэлцүүлэгт хичээл\energi 6 angi\1479561695_cbq2-vjukae953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152400"/>
            <a:ext cx="588645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84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860" y="457200"/>
            <a:ext cx="8970818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5400" b="1" dirty="0" smtClean="0">
                <a:solidFill>
                  <a:srgbClr val="C00000"/>
                </a:solidFill>
                <a:effectLst>
                  <a:glow rad="228600">
                    <a:srgbClr val="FE8637">
                      <a:satMod val="175000"/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Энерги нэг нэгэндээ шилжих болов уу?</a:t>
            </a:r>
            <a:r>
              <a:rPr lang="mn-MN" sz="5400" b="1" dirty="0" smtClean="0">
                <a:solidFill>
                  <a:srgbClr val="0000FF"/>
                </a:solidFill>
                <a:effectLst>
                  <a:glow rad="228600">
                    <a:srgbClr val="FE8637">
                      <a:satMod val="175000"/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5400" b="1" dirty="0">
              <a:solidFill>
                <a:srgbClr val="0000FF"/>
              </a:solidFill>
              <a:effectLst>
                <a:glow rad="228600">
                  <a:srgbClr val="FE8637">
                    <a:satMod val="175000"/>
                    <a:alpha val="4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:\badam\Badamhand ajil\hicheeld zurag\id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00" y="2390774"/>
            <a:ext cx="4838700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8716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676400"/>
            <a:ext cx="4267200" cy="353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0"/>
            <a:ext cx="3848100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2" y="0"/>
            <a:ext cx="3719188" cy="285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15" y="4062411"/>
            <a:ext cx="3886200" cy="2905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71949"/>
            <a:ext cx="3581400" cy="2686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20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743200"/>
            <a:ext cx="8534400" cy="34163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7200" b="1" dirty="0" smtClean="0">
                <a:solidFill>
                  <a:srgbClr val="0000FF"/>
                </a:solidFill>
                <a:effectLst>
                  <a:glow rad="228600">
                    <a:srgbClr val="FE8637">
                      <a:satMod val="175000"/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Энергийн хувирал ба хэрэглээ </a:t>
            </a:r>
            <a:endParaRPr lang="en-US" sz="7200" b="1" dirty="0">
              <a:solidFill>
                <a:srgbClr val="0000FF"/>
              </a:solidFill>
              <a:effectLst>
                <a:glow rad="228600">
                  <a:srgbClr val="FE8637">
                    <a:satMod val="175000"/>
                    <a:alpha val="4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888831"/>
            <a:ext cx="8534400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6000" b="1" dirty="0" smtClean="0">
                <a:solidFill>
                  <a:srgbClr val="C00000"/>
                </a:solidFill>
                <a:effectLst>
                  <a:glow rad="228600">
                    <a:srgbClr val="FE8637">
                      <a:satMod val="175000"/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Сэдэв:</a:t>
            </a:r>
            <a:r>
              <a:rPr lang="mn-MN" sz="6000" b="1" dirty="0" smtClean="0">
                <a:solidFill>
                  <a:srgbClr val="0000FF"/>
                </a:solidFill>
                <a:effectLst>
                  <a:glow rad="228600">
                    <a:srgbClr val="FE8637">
                      <a:satMod val="175000"/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6000" b="1" dirty="0">
              <a:solidFill>
                <a:srgbClr val="0000FF"/>
              </a:solidFill>
              <a:effectLst>
                <a:glow rad="228600">
                  <a:srgbClr val="FE8637">
                    <a:satMod val="175000"/>
                    <a:alpha val="4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6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676400"/>
            <a:ext cx="4267200" cy="353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0"/>
            <a:ext cx="3848100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2" y="0"/>
            <a:ext cx="3719188" cy="285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15" y="4062411"/>
            <a:ext cx="3886200" cy="2905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71949"/>
            <a:ext cx="3581400" cy="2686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36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7709"/>
            <a:ext cx="9144000" cy="1323439"/>
          </a:xfrm>
          <a:prstGeom prst="rect">
            <a:avLst/>
          </a:prstGeom>
          <a:solidFill>
            <a:srgbClr val="FFFF00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mn-MN" sz="4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Бид энергийг өдөр тутмын амьдралдаа хэрхэн хэрэглэдэг вэ?</a:t>
            </a:r>
          </a:p>
        </p:txBody>
      </p:sp>
      <p:sp>
        <p:nvSpPr>
          <p:cNvPr id="2" name="AutoShape 6" descr="data:image/jpeg;base64,/9j/4AAQSkZJRgABAQAAAQABAAD/2wCEAAkGBxQTEhQUExQVFhUXGBwXGRgXFxgcGBweHBkYGB4dHhgaHCggHBwnHhkcITIhJSkrLi4uGB8zODMsNygtLisBCgoKDg0OGxAQGywkICQsLCwvNC8tLCwsLDQ0LCwsLCw0LDQsLC8sNDQsLCwsLCwsLCwsLCwsLCwsLCwsLCwsLP/AABEIAPIA0AMBEQACEQEDEQH/xAAcAAABBQEBAQAAAAAAAAAAAAAAAwQFBgcCAQj/xABHEAACAAQDBAcFBAgEBgIDAAABAgADESEEEjEFQVFhBhMicYGRoQcyUrHBI0LR8BQzYnKCkrLhQ6LC8RVTY3Oj0iSTFjTT/8QAGwEAAgIDAQAAAAAAAAAAAAAAAAUEBgECAwf/xABFEQABAwIDAwoDBgQGAgEFAQABAAIDBBEFITESQVEGEzJhcYGRobHBItHwFCMzQlLhJGKS8RU0U3KissLSY0NEc4LiJf/aAAwDAQACEQMRAD8A3CBCIEIgQvHYAEmwFyYELI09rE6ZPcS5ctZVSZebMzOgNMxoRlJswFNCdaQ1goWOFn3uldVWSx5sAI0Ouvb9WKdTfaXiVNOpk/5//aO/+FR/qPkorcWeR0QmmI9pWLPurJXuVifVo2GFxDUkrBxSU6ALnA+0TFiYpmFHSt1yAV8Rp3xl2GwluVwVgYnMDc2K1PC7WlPJWcHUS2FixA5UNd4IIpyhI6J7XlhGYTtkzHsDwcikG6SYQV/+TJtr9ov4xv8AZpv0HwWv2qH9Y8U1m9McEuuIQ92Zv6QY2FHOfylaGtgH5gmU/wBoWCUGjO/JZbD+qkdW4dOd1u9cnYlAN58Ensn2h4ac+Rg8qtqvly+JBNO/SMyYdKxtxYrVmJROcGm4vv3K3xATFECEQIRAhECEQIRAhECEQIRAhECEQIRAhECEQIRAhVX2m7TMjZ87KaPNpJXjV7Gn8OaJFLHtyDqzXCokDGL57xE0pMDqLyyKC96WINeNaV/b8IcnI34KFHHtwlrvzfQVqYh0VlNRQEHiCKg+VvCJrCCFXnNLH2Kaxut17SBCR6RFpkiXmY9WjFst6BiAMwpoagX584iTxNJ2rZ/VlMopnNJjvluHqm/RvHZw0p7utwTvXj3j1B74zTynoO3adaziFNzZ5xmh8j8j6qTmS6GJSXtddJ0gW10AkEEboEZHIrW/Z1t3rpRksatLAKk6lNB4qbeUIMRp9h+23Q+qfYXUl7Obfq30VxhamqIEIgQiBCIEIgQiBCIEIgQiBCIEIgQiBCIEIgQsl9sm0qzpUkVpJQzWppmeqoD3BSd2sNcPZZpeltc7acIxv+vRZLNmcfU10rv8/Id8TSbDNdg0DIKe6LYnNLKb0NPA3HqGEdYHZW4JLiUWzJtcRfvGvsncwUJiSoTTkuYFldogdXlneKim7j6X7wI1cLhZDixweNyrBVlZSg+0RrAGtxYig3G48TxiEQbgt1CsT9h8ZDuiQrcWzKDlI5GluWvh4RPByVYLdl1r3TeoMZuFvskIEFwixUx0S2p+j4iW9bBu1+43Zbys3hEaqjEsRb9XXemkMU7X9xW5xV1bEQIRAhECEQIRAhECEQIRAhECEQIRAhECEQIRAhfO3TTafXYnETQffmMFNadlPs17waA0GtTFggbsRAJODzlQXcFUn8eV+6nyUeB5Rsc1NS+wcSUxCqKnrCEoKk1J7Nt/at/FGrHhjs9Co1ZDzkWWoz+YVoxco1rx46jvic0iyQt1skxJgzW/w8bpRJdI3DdoZri99ivVl8oxzIWftBXuWMbAaVnbLxwXhEYLgshruK8pBYA3WSXEWQVHdAQx3atQZG9YUlhtvYpPdxM6nNyw8mqIjmliJ+IBShVzBt2Eqd2X7QsTLIE3LOTfYK/gVt5jxiLNhsZF2GylwYnIMnj2K0XYW3ZOLTNKa495TZ17x9RaFEsL4jZwTiGdkou1Sccl2RAhECEQIRAhECEQIRAhECEQIRAhRfSjaH6PhJ83estsv7xFF/zER0hZtvDVzmfsMJXzbtK1BWtBpU03i/M6dxPGLC5LaUfCTxKjH7x3340r8z+b8zdTFYvZ8yS8V+lTVLrIUlF3NNIAUVOmVSWruoOQiO9nOO5sa+g4/JaSyiJnOHT1PBT2OnGdMaZlC52LZVFFuamGsUYawNvoqvNMXPJI18kgJBjpYLmZbJOsY2raLpsbWZXSKTGOcN0GNgF7pWXhiefcPqdIhVWI01P+I4A8NT4BTqLDKyrA5mMkcTkPE+10v+iU94qveanypEJuJSzf5eFx63fCPmmTsIhp/wDOVLG9Tbvd7LlkRdWY9wAHrU+kd2ivd0nMb2Ak+NwFEc7C2k822R/aQweQJXPWy/gr/EfwEdOYmPSlP9LfkVz+0wNzZAP63n3C565P+WPMxk0striZ3g3/ANUNrISbGnb4v/8AZKA10kHwD/SIrnxsPxT+bPkpYbJIPhpvKT/2TjAPNkzBMky5qMN4VjUcCDqDwgfV0j2FrpWntLVoykrGvDmxOHYHe60zYXS6XOAWarSZn7SsEJ5MRQdx9YVSCIdB7XDtF04iMrsnxuB7DbxsrJWNF0RAhECEQIRAhECEQIRAhECEQIVF9reMy4aVK/5swE/uyxmOn7WWJ2HsvJfgoGIPtHZYlj3q51tb0v4nh38IbkhaxM2WAJhkJIUXLEKBU3JooHqB4xze4NaXHQLu1pcQFbZOHCIqL7qileJPvN4nyAA3RvSQljNp3SdmfYdwy8UlxCp52XZb0W5Dr4nv18E7lTQAKmJmgSlzC5y9E4Gw9Yws83bMpSVhtNTWlB+f9/nGkszImF7zYDU/X13reJss7xHGLk6BPxhVW7dwHrQcee7vitmrqcRcWU/wMGrt5+uHjwVvbQ0eDxiWs+OU6NGn11nuF00n406Cw4D6nf4UENqTC4KYXa254nM/sk1djdXWZOcWt/S3IfM9/gmy5iQFFWO5Qan6xPkmZE3bkIA4lLIqZ8rtiIEngEucIFP2jhT8C9p/Glh4mFBxd1QbUUTpOvot8Tr5J23BmU7Q6tlbH1auPcP3C9DSx7sqvOY/+hLesZFJic34szYxwaLnxP7rU12EwfhQukPFxsPDP0C7TEP90heUuWB9CY4yYZQx51cznf7n28gu8OL4hN8NFTtaP5W38zl5JRMHOe9ZlOJdvkD9IiuqMDhybEHf/qT/ANlOZS8oZunIGd4H/UJX/g7/ABN/MfqwiO7FsOGTaVveGj2KlMwXEzm6sI7No+4S0vZDj77+DEfJzEZ+J0Lv/tWePyClR4TWt1rXf039SneFk4iX7mImL41+YiG+tpDmyHZ7JHe4I8lNjopx+JMH9sbfUEFWLZ3SOelppWYONMreekaMxHZ1N+21/ID0W0mGxvHw5Hy8Ln1U9h+ksltcy94t5isS2YhA7U2UB+Gzt0sVKSMQjiqMGHI1iYx7Xi7TdQ3xuYbOFkrGy0RAhECEQIRAhECFkPtYxmfFqlqSZVb6AsSzHl2VW8OMPbaMuSmtO1K1iyyZMJJJ1JNa3Ot93h3kxMupICc7EWs4GvuqzW42QeRavhHN0fOkMOhOfYM/ZayzczG541tl2nL3VmlywLAQxAAyVVc5xzKbz27UYIXaPNqWwovUbrd/51PdGpNlh4yU5K7K1OpF+QO7vI14CgioVcz8SqhTxdAb+zU+wV5w6liwWiNZOLyEZDfno0e/yamc/EZqjfw4cvx/2i00sLIWBjBkFSKueaokM0puT9WHVuC4kYIkFmYKg1c/JR95uURq/EW05ETBtyO0aPU8AmGHYc6qBlcdiMauPt9eeS7bEHKVljq03mvbb95tfAaRFjwsvPPV7tt2uz+Rvdv9O3VSZsXbEPs+HN2Rptfmd2cOrfwtolMHswtYLTvH+nd4xxrOUEMXwQjatwyaO/f3ZKTRcmaif72pdsA8c3H5d5PWFIHBypQHWtf4Rdju90D1oO+K8/Ea6tdssJPU3IePzKsjMPw2gZtuDf8Ac838L5dwHcuZm0SoHVygo3GYb7x7orwP3hEmn5P1MpvI4N/5H671BquVdNGLRBz/APi3zF/+KZnaE1iKzKCorkVR/UGPrDRnJymb0y53fb0+aTScq6t34bGt8SfW3klQhKgmbOtrR7c6gAU0ItrG4waia78Pzd81HPKDEi38Qf0t+Sb4iWumade/61z9dOXOJcWF0Qz5pveFGkx3Ev8AVPdYegTcYWXvzt3ux+sSvsFKNImf0j5KIcWxA6zO/qKdNg5dKiSlK+9lF/z9I0EEANtkeAWft1Y4XMrv6j80hPw6BjRQNCCLHTkYz9jp3t+ONp7gsjEqyM/DM/8AqPzSmBxU6W2aXOZaXuS3zNfAERAnwKld8UYLHcWn20TSn5S1jfhmtI3+YC/iLed1oHRbpj1hErEAI5srj3GNK0ruaFMkc1K7ZmzB0cNO/gfJPIZYKxhfT5EZlp1HWOI81co6LRECEQIRAhECF8++0HGZ8TimG+bkHPLSWBx1Qnzh/TgsgA4pOLPqXO4Kmth3U0IB5rUjT5b43AOhUwOBT/Ygoxbw14X+usdqfpFLcSN2hqschhqYlHJI3AnIJtiJd4xa+a7MNgpLZuG3mhVR4Ek/U+iwhxyuEEHNs6T/ACG8+3f1KxcnMPdV1XOOHwsz79w7tfDiutp4oiwN+O/N9KV86cI2wmh+yw3d0nZnq4D63rXHsRFdU7LD8DMh18T7Dqz3rnZGFFCzWRR2iOO5RzMda+udAGxQi8r+iOHWer63FRaCgbUkyzHZiZqePV8+4DMhOHZppFqKLIg0A/IuflGsEEOHRulldd5zc46nqH1mioqZsTlbT07bMHRaMhbifrLdnrK4HZoAzuaAXzaCg4cB+15UirYlislUdnRu4ce3j2K44Xg8GHgHpSbzw7OHrxTbGbUYjLJ7CfFTtHuB0HM37omUGBOkAkqchuboe/h2a8baJXinKVsZMdNZzt7tWjs49vR7U0kNlqNQ1yTc14kn6xZ2xRxtDYxs24Kmy1Esz9uZxcTxP1bs0TjFzkJGWlMoopFuGtakW+UZjB0K1ebWKZUESACVwvZP8EJzL2JbupNAVRiCeBpZojSiMHNwHepcTJnD4Wk92S6nbLxBYZpT1au7s217Xuig4kUjVs0QGThktnUk5Obdey3johNkubgyso95xNlsi/vFCSDuAoSa2rG32loyzvwsblH2F5zuLbzcWH12JRdksbCdJLfdXM4JO4dpBkJ0Gald0a/aRqWny+efcgUV8hI3q1z+S7To3MZgOsl3NyOs8SpKBXIvZWJO6OP+KwEljdRuuL+F7jwUgYTLkSR5/Kx90jjsAEXrJZei0zLMChwCaBhlJBWtiNVJHERIZMXHYfbPS2ijyQs2S+InLW+vb9ZqPnTSwoQKevK+tRxjpJBG9hY8XB3LlDUSQyCSM2cDcFaF0A6QGcpkTTWYg7J+JfxEVV0TqaYwONxq08Rw7QrwyZlXAKmMWOjxwd8jqFcY6LmiBCIELxjQE8IFgr5g2hOaYwY65mcm51JOlK1resWW1gAk9PazncSucMyhJrD3QAgrvJN677hR4E8oAVIIzHilZGDeWiMVIWYCyk07VCVJ/mB8o3gIN7HRLqolxBOhT6UY6qGck7obMONPP8BU99IzcAWXK206ylSMiZVAqOVqkX8FFu4GKfSg4jXmd3Rbp/4jv1V9rnjCMKEDD94/x/mPsOHwqKmVmTFRbkkKL+v1r4xaZZGwxumkyAz+vZUmmgdK9sMepU1PAqJa+4nqd7HvOnhCrC4nEOrZh8cmn8rdw+upM8ZqGtLaCHoR9Lrd+3rfgpHZeDrc6DX8PxivYviHPyWB+FunWePy/dWnBMNFFBtuH3j8+wbh9b+5J7QxHWEg/q8tVA+8a0qRuXhXv4QwwXDNkColHxHQHcOPb6dqRcoMZJc6lhOX5iN/8vZx4nLQZxxMWdU2ykthoKs1Bmzy0DEA5Q+erKGBGaqqtSLZoj1IvYbsz22t/dMKN2wxzxqLDsvf+ymtoS6q/beblu8t3zgilaAG8t6XVlpemoiM1tiLZcCMv79a7ipccn/EDqD9Zdy4k4Zcq0WQKjMssy0ZSLG7EdYx0q2bwpaM2JzJPbc/27rLU1WybNa23Cw9dfNIzpuYSwTMaZMNDmdiOyw6xWvQLZuyBSN2sAuQBYdXh/dcH1EjtXHPrSs3Dy6rlChS4V1WgVtaB1FiQ2U0OnjBnvWGvcAQDkjFMC8uoBcOBmA7K1B7JbiRQU40NrRgaFYSP6SWWVmAIdmRhS1AH/8AWNtm17bs/RYunkksZUtmUsB2BWlFKVCvl3sXUAcKjS8U2VrYq58cLrHaDsvzXIJbfcA0k23nuVwgcZKZj5BcWt2W0Nus27PFR+PHbxKVr+tAFfu9V1w8M0qLizosP+31t7qtAjnJW9TvryVbWVapNB+eem7zic92dlAYN5TrY2LMjEy3+FgD3Gx8KQpxqIOpxMNWG/do7y9E/wCTk9qh0B0kBHeM2+eXetpBhYnK9gQiBCzj2rdLJmHpIkuZZydY7izUJIUAi40NSL6Qxo4GOaZHpdWTuDxEzesdn49aCrDMtaHiD3cePLlDHnRxUaKNzH3AyKtnQrobiMdlMxWl4bMHZyKF7UogIqxI+/oOZtEaorGtFm5lTGwlx4BT/tbwqy5uFRFCoskqoGgCtYesb4U4kOvxUXE2gbNlUcEhagFzDHddJ5CGqSwUk1rYgad+nqbnkISY5VmGDm29J/pv+XeVYeTNAKqq51w+GPPv3eGvgmm1saCcqnSorxv9SK+Ud8MpPs0AZv1Pb+2ij4xWmtq3SflGTR1Df3/JOtiJlRpx1vLTvPvN4A0/ijhiTvtdRHRDo9J/YNB3/JdsPAoqWSuOvRZ28fH0KfYJakHUm/4etT5RnGqrmIdlupyHv5ZLjycoftVXtvzDPiN953eefcpnGvklrLB1sacNWOm+oHiYq2GUoqakB3RbmfYd/pdWrHMQNLTukb0nZN6uvuAJ7bKIxE093IafnnF8C8vsUmUNK0tx/trTnzjG0L2C6bBsnWyZnadRqZZIHFpZE5fH7OnjGk2gPA+uXupFKLlzOIPiMx6Kw4nES1zuhDTJoCqqmpY0IUBR+9EcA6HQeS1aNpwDdSk0Kp1azJUzrZa5FARmJsFqhUZWB4890G2Dcgix6wF1dTStdslpv4+aRmI9FLGWmSY0wzMwaWC2b7M5e1nzHKQBYAm4gEjcwATfdv7V1+xOGbyAON8geHivJ2JFDVpEsZg5aXNSY9ReyADMxIA+dILncCe0WHitRTMBu97bdRufBJYjaSkDNPBoQR1Uhq1BqC3Wsq24Am8ZDXnRvifksFkA1eT2D1umxx8kAAfpFFNV7Ursm9XrTtE37JAHaa+kb83L/L5+H7o2qX9LvEZdf1klF29kAEuTTKaqzu5uL52liiF83a0pWlrViOcOjfJzrrF3EAX7L62Uj/EnMZsRtsBpcnzGl0wnbUJBVElS1YEHInavTN22JYA0Ayg0oAImMpwM3EkjifZRH1j3NLWgNB4Dxz603k1Itx5U8a7uUdTqoxGVkltPEgkAcgLmwFt/KnnEWpZtQvad7XeiY4Ydipifwe31C2vZUzNJlNxRT6CK5Tu2omnqHorbUt2ZnjrPqnUdlxRAhZT7adkkvh5yjsvWTMPDLmmL50YeAhphz73jOmv15JbXMDSJd4y+vNZvs3ZqS8VImt2lSajMrgEEBgT/ALXifLTgg24FRIqzTaX08IrierJ/bR+uwv7j/wBSw2wxxAcleJC9lS8DUEiuunpXxpbxhw97WtudALpHzZkcA0XJNvHIKbxEwS15i38RsT3AGlecU+jviNeZ3dFuY/8AEeOZV6rmjCMJFPH05Mr/APY+w7lWJz1JPOLba2qpYF1Zp8vKJcr4EFe8jOx/PCEeD/eulqz+dxt2DIJvjp5psVG38rbntP0T3p7sumap0FT/AG8or+M1HOVJG5uXufNWzk/R8xh4d+aTPu3eXqu8RNzOam4FPmT/AJifKHGAw7FMZN7j5DIe6qnKufbqxENGDzOfpsprP94GHozCrG9OKFqFiQtxzJ1tcWvepAvzjlkNNV3zOqakNLmWajKahhuIOojrYPbmFz2nRuuDmFIyMXMIJUSpVbFpcpFcg2PaFCAb6EaG0cHRtBANz2m6k/anuBtZt+Az8Uz/AEiZLUoJjhPhV2CkH9kGkdNlrzcgX7FyEsjRshxt2lNsvIeUddkrjtBejd+Ig2EBwQVP5rGQ1Y2glUUChy1/J0v3eUGwTvWpmaOCJpqtCt+Pj38IyIyD1LPPB2iQaUeB8j9IC5o3jxC6tild0WOPcfkiact6+OkDS12hHqsOjkafiaR2ghMVGbMxJ4DziNUu2YnnqPomFANqpiaP1N9Qt12MtMPJH/TX+kRWaUWhYOoeit1UbzvPWfVPI7qOiBCzn2wbRHVysOPeLdaeQAKjzJP8sNMNiJJfu0SzEZQAGd6y0FtKVrYX/vDYGyWOaHDLVfSmHWiqDqAB6RVjqrK3QLKPbU/2+FH/AE3Pmy/hDTDhkUtxDcq1siX2i25B63Hzr/JHDHavYpuaGrz5b/Yd6lcmqHnqvnSMmep08Mz4LnaWckAaAGved/dc+Ud8CpxFShx1cb927y9Vy5T1jZq4svkwADt1PsO5McBJzzpaHewr4Gp9BEzE5xFSSSDUNPnl7qBhUPO1Ubeu/hn7KXmz87s1bs1tN5rbyHnHGjjFNRsafytufC5Wte41Ve+292yP+o9FJYE0Dfwr60+UeezPLruOpz8V6zzYY1rW6AegSvWZkFe/lck289efK18oI+bgY0fpHovIMWlL6uUn9Th4Gw8k3nrURObkUr1SUpxSh0rX5f2jLhncarYGwsUTWBPLQDgI2YNy0cblKo5pSlBapOu7Sl+d+cHNC9ysGWwsF7MqxoWZqbk0FTxFh4mOM9VT0o+8IHr4aqXR0FZW/gR3HE5DxOXuvZcgmwW/M1Yfyj6wql5QwNyY0nwHzVgh5HVbrGaRrR1XP/qPNPJWz23gDv8AwFT6wtl5RTnJoa3zTaLklQMzke9/fYfXeiektB25ir3kD0Yn5RCdjVa/R57gPkmMPJ7DWaQA9pc73TRtqYVf8RT3Zj/SsR31dY/pOce0lNIcJhZnHA0djQkZnSKQPdzHkJdPVmEcSJnanzTCOhlGjbfXYmk3pWo9yST+8yj5AxqIDvPku4oJTqUh/wDlb/8AJT+dvwjcQW0cVscPdvd9eC5O3pb06yRS4NUa/qBWJAnqWsLGyEgi1jp7qBLgMJkEpY3aBBBtY5Z6iy2Hon0mkYuWBLNGUAFDra0Tqaoa8bBFiN3yVar6GWneS7QnVWCJaXpPET1RWdyFVQWYmwAAqSTwgQvnXavSQ4/FYidQBKhZY+9lFQK+ArTiTFgo2lsezwSSttth28p50TwXW4vDyzoZgJ7l7Z9FpHaodsxOd1LhC0Ola3rX0FFZViWM+1+dXaEpfgw6t455hp6DzhvhwGwespViBO0FGYFMspRvbtnwsPW/iYruJvNXX823cQzzzPmfBW/A420WGmd+8F57LXH/ABHiofFk1JrUE+gFBF0A2bNG5eebfOEvf0jcntOZS+xBRpkw/wCHLY+Ldgf1Qnxm72x04/O8DuGZT3AxsPkqD+RpPf8AQKVwrVeWO8+VD/piXiz+bpJCOFvHL3UDA4ucrogf1X8AT7KawhsObr8o85l0K9bfa/cVHbGx4ZSp3HkPkI9LY2zGkcB6LxXEGn7Q+/6neqfTcQtDQx0DHOKg2tqksKjPc2Hzjo5rQbb1q54aE5fKvM8935tbfBewz0XJjXSEAb+Gp6krLwZJGapJ0X7x7/hHL5RWq/Hbfd039Xy+Z/dXrCOTDQBLV/07u87+wZduikXkpLTNNZVUbq0Qcq7zyHjxirPeXOucyVco8rMhHZb5blBY/pYo7MhKj4mGVfBBfzMbCInpGyYw4bI83kNvM/XgoDF7WnzPemtT4V7K+S/WOrY2N0CYx4fEzddMcg1pG91LaxrdAuoFuvKwLUkJPrBmyg3FK8BWv4Q8gwCokNnkN06yNfrVVGs5YUcQPNNc/W35QbW3nOxvrZcHEcjoPMrmp9O8iOv+AkjZEnxAXItlmCR6WUd3LCx2zCdgmzTfPIgOuLbgbjuulQ1fMjyNPpCaqpzTzOiJvZWjD6wVtMyoDbBwvbvTrZe0Xw81Zso0ZTXv5GI+e7Xcs1NOydjmvGS+iNi7SXESJc5NHUHuO8eBhvFIJGBy84qYHQSujduWb+2ydNbqZCzGWSylnVdHOYAZiLkCmml+QhrQxNcC4pVV1BjcG8QqfieoXCYSVJVVdesM407RYsKEsRcZdOGkMqeNzXvJ0ysltRMJGt4gFSvs/H/z8MBxav8A9bxvXH+HcOz1C0ogTUNJ6/QrcIrKsawv2lPn2rMUblloO+it82hpC/macyHcCfBLpYzNUCIby0eJSW0JwVWO4UQdwFB6VHhFfwOIy1ge7OwLj2nL3Vu5SSiDDTG3IuIaPU+QUTOkkUppp87ecXk8V5m11zYpSUMuGc75kwL4IMx9SISP++xWNm6Npd3nJWKL7nCZH75HAdw/sU52XL7VeCHz/wBmEa8oZLU1uLgPf2W/JWLardrgCfb3UthB2E/eHyEUWXQr0pxFz2KuyT1UwN9068xa4vzFjePTaZ4dG0HgPReO18ZdK/8A3O9SpoSJZFa2113c/wA7xHZpcClBc7Syc9cdBbuOgpr8ozsgC65bN3Zp1hcNQggdpj2RvH7Rr9463011im4vihndzMZ+Eaniflw46r0jAcFbTM+0TD4v+o4dvHw4pztLaCYSXU9p20G9uN9yA6nfCLN5s1WeCB9S/Zbp6fuqNtDHvObNMap3DRVHADdHdrQ0WCstPSxwCzR3ppWMqSvCY2WEVjCF4zUBN7cNfAb4mUdDLUu+AGwIueH0M7JXieLU1Ay8rhtEHZHE+wvlc5Ju+IuVsa2yhr6nlbs0NYtX2Skw9j3HNpaAd98/lmvOziWI4xLHG3J4cXNIFgMtN+hBGfHNcLJYmpOWoGlzpTfYb7Ab4g1GPgH7lveU1ouRjnNvUvt1NHv/AHXX6KPiY00uPw5QvdjdUd48PrRORySw8fqPf47t+9LKKc+ffeF08zppHSO1JunlJTNpYGQM0aLBCxyC2lPw5LXvY5jS0ibKOiNUeNa/SJNE743s7D9eCp/KGICRkg3iyS9sUi2Gf99D45WHyMWXDXdIdipGJjou7Vl5NDwH530t4ecN2JaeKtvswKjaEvNYlHC1403eGaIuIg8wbdSlUJ++F+tbXFeT1fPPTDF5to4p7kCdkOU0agIlnK1wrAAkMbDLU6ROqSG0rGn82Xv+3eo1GCapz2/lBPZuv3XTafi3K5ZgWqzGqFNRlF/e1J1BNr1tBg0DY+ckG+w+fqt8eqZJWwxuJyBd52HkCksHOrY6Ew+275KsvjtnvTra75VkqODOe9mP0AhNhv3ldUy9Yb4BPsQHN4bSxcQXeNj7lO9jNXreSr8x/wCsQuUbvhjHWfrzTLkiy0sh6h7qXwwoid/y/wBoqEuhV5OZPYExkyZbSyj0LDgCKAg/eI7VAaePn6NDcNbbgvHK55Ez3jeT6pGWnVrlHaXeGO4XpXmaCJwzzUAnbN9E+2Ylqtuu1d5JqB5/LnCLHK4wxc2w5u8hv8dPFWTk3hgqZ+ecPhZ5nd4a9tlLCesmW06Yd1edDoBzY/LlFLNz8I1XoZY6RwY3s+uxULaONadMMx9TuGgA0UchElrQ0WCstNTtgYGt/um5MbLvdeQa5LUuAFyvV1pyJ+X4w1wzDPtjntcdnZHDedPRVzH+UAwxkTmND9snflYWvnxzy77ryYwHgKk+MSMRwqOnkhjY7p5Endpn5qJgnKKethqZpI8o82hupFidnrOWqbuSWHYFRUipFqUGawuDbTgd0N3/AGfDoQPiFnEjiSB5tI81WoxW43VON2G7ADlk1pN+OTgb9dty7kywooPM68PpFTqaqSoftvP1uXo1DQQ0UQjiHzz1XdYjgKU5waLlQmN2ya0l0p8R39w4d8MIqQWu9VCv5RPLtmmyHE7+wfNK7NwWOnjNJlzXX4soCHuZqKfCNpBTR5OsEsjxLEHHaa8nuFvRSkuVOS0+U0txuO/mNeMQ3hmrDcKy0Nc+pj+8bZw14HrWn+xb3sQOQ+kb0v4x/wBo9SlePm8UZ6yrB7V8EZmDBWtUmqTTWjVThxYQ/oH7MtuIVKr23jvwKyddiYllZ+qmZEUszlGVQN92oCe68Nmzs2wLjNKuafsF2ybBJ7Gn9TiJM3MexNRj3BhXTdSupjvM3aY5vELWJ+y8HTNfRk2aFUsdAKxVQL5Kxk2F1nEvoLIDtNxALmZMebMczWlqlczABVYBrsb+NbXzUVJeWjcNFtTQFodxPC/gs16Wy1wmNfDLM6xerRkOpGZQctd/ZveuvdDKgkbbYAtfPv3/ADS+tjkf8Tzct+HuGnhooyRiqGGbTYpc+O7VO7UYhpTAVHVJ61MK8EOc5P8AqOTPHQNinZwjCf7MoVm0sfdIP8f4Qu5Ru/Cb2n0TTkgwh0rif0+6nAtEXkGPoxirEbRDRvIVve/ZDnFV2bKYXX3iakknWwJppQ009Y9NaAD1LxwSbbbFczZ9WVaGoOtqHs5v6iB3COh+ELVjLjLf89FPSJV1Q6DtP30qfSgjzuvqvtE7pN27sGi9Xwuj+x0jYxr7nX64AKE6W7RLuJQ0W7fvEafwig844QNy2jvVhw2AAGQ9g+agaxLigkmJEbSSBfLgplTVw0zQ6ZwaCQBfidAkpsw3oLUarVspGlt/9xD/AA7C4HxMkkBJfc5dEW3Ht61Tcb5QVcNRLFA5rRHsgg9J21vb2X3dpTczyaEVpRqgBiVLAUBy3tQ6cRDeOWipyNgtAdd3ZoO5VmenxOsB51rnmPZZvJIu43OtzpclKSEOUEVDAkgkHed4JrTvNbCEMuJOp6980Z2gbDqIsrhTYG2sweOnnaWOFyOINzuy1HYlltqak6/25RArqx9ZLzjuwDgnWEYZFhtOIWG+8niV5Llha038/IcgOEcZ6mWbZ5w3sLBSKOhpqXa5hoG0bn64dS6JjgpiiNvYug6sHW7d24eOvlE+ji/Oe5VLlFXnKmYet3sPcqz+zzoMZ+SfNRXBqUlMDlIBpnmHctdFo1daGMzzPe4xRZW1PDqVcjja0B7+4cVqUrCHrlkzQFopeiscrKpVaK1AaZmUEUBtTQgmFFR7Et3ZjVS5Krajs3JU32kYFZc+UUUKjIRQCigqRoNAKHQW14xIkaBomGDymz2nq91YfYwt8Sf3RGKX8Z3YPUrGOn7uMdZWnwxVaTbaeFE2TMln76MnmCI2jdsPDuBWkjdppbxXzlPQ0IOuhr/egi1k3zCrQyyWx4vpGrbLV0deueQMo1o9MtSBuDA17jFZcwCqMN7HO3qrCXuFLz2ySBa/osgxvTTDVeaMEhnma2aTMJZBXtM2YKDTOSMleN6Qr+xky3Omuu++lsvVWD/FnCIMa4nIC+htbL9Q91TcVtCZPxJnTWzTJj5mPMnhuAFgNwAEN6YfettxSKb8M9imJqw+2LpI11lZcJOzS8MTvlZD3y3ZT6GE+F/BUVMf8wd4gpljgD6emkHAjwt+6ey5zBgqgXRprEqb5SoCg1AB7TsdezLNohYwGzShp/KPX9rKbyekfTQF7dXk68Bl63U/PIEoEUI6uxGhrlFjFfpI9qrjZ/MPI/srHiM5ZRSyfyn0NlCsuv51sI9AuvKmhMtnkPOFrXY3tq1fRB+TEPF5TDTPI4W8f7lPMDpueq42nQG/hn62U3Im0RnbeSx7lGY+to8/fuC9ScLkAfV1Spk0sxY6sST3k1iaAALBP42hjQ0bk2mPcDRq2tY638rEc4sNPJTxRMqoMnssHtv0hvI+vRUytgrKiokw+q+KOS7o3W6BGYB6t3HxXiYbe1CeArlFNLb+8xEqsVkkHNwjYZwCY4fydihImqjzsuWZzAtll+/gnCqSbX48u/hEakoJ6o2jblx0A71KxXHqPDh9874tzRm4927tNglUwd+0fBfxI+gi0U/JuFovM4uPVkPmvPq7lzWSZUzQwcT8R+XklDhl4H+Zvxhm3CKJosIx5lIn8ocUebmd/cbelkk+EXcWHjX+qscJsDopNG7PYfbRS6blVikJzk2hwcAfPXzTaYjA0NL2B0F+O8ev0is4hg8tJ8YO0zjw7R76K94PyoixAc09uzId18j2H214XTDorgkxW0ESYapVmp8YQVCnkQBXlWOFS8w05Lf7XSPaNVUlzzqfRbhh9o/ouGVwgZpk5JNCabstKgG9Q2UaFpguKxHpAObvxufNYqiecI4WCX6U4dZrSZbOEzE0JAPuvKmEaihOQUO5gpvSkSA6y4ltwqX7RccJsyXlIKqWFRpW1aHfSw76xGe4X2eCfYTGRtOPBWj2MS/ssQ3F1HoYzSfivPUPdcseP4Y7Vo8MFXkQIWDdN9lNKx86Wg9986Wr+s7Wu4A5h4Q/iqWNpedecmjPuSZ9M59TzTNXHLvUvJw4SWE3AAfvWub+f5EedyVUr6g1BNnE37F6MyljbCKe1222frt3qv47orJd88xCd5KkqTyah9fWLLSYnS1H452HeR793YfFVKuwmtpb/ZPjZwyLm/PtHgkZ/RjCjtIjK3Jm+TVh82GMfGz1yVaNZU3McmvAix9imf8AwxNPtD4gf6Y7hyC465JxMQS5K0qAjTNTpmQtc6fche1ojrnu3OYD/SbHyITMvNRhzRqWyEeIuPNWTAdH8TNGGmBkkUm5VM3MXuGJpLClRmsuuYCumUiFVSy87nk67u4W78k1o5x9lbE1t9nf3km3EZ68V7tNJsjq5E+XkLBRLYElWyAkitOy2hpcEA0JoQOdBh3N1bZA64APbe37rOL4t9oopGFpa4kXGotcZg8MvNMX3iu/XuvFmGqpQyCZbNUqz5gQQoXzyn/UYS8o5Pu2tG93oD81cuSMW1O5/Bvqf/5T3a83LhyOKqv85zH0EU9gvIF6HTs2ph2k+CqsTU5RAhOVwdhmPOg4cO/5d/u2DCcHNRaWXJnr+yoPKPlb9lcael6e8/p7t54ePbbehHRgYp2L1EiXQEKaF2IrkBFxahY63FNah5iNWKVoggyNt24fuqJQ0xqnmecl2e/O561eekvR7Dfoc4CTKl9XLd0ZUVSpVS1agVpa/EE1hBBO+KUSA538e1O5oGPjLCMlF9GOhUlZSviZYmTXFcj1yoDcLl0LU1JrQ2HOXXYlLLIRG4ho0tlfrKjUeHxxMG0Lu3qodN9jJhcTllgiW6h1BJOW7Kygm9Kior8VN0OcIqnzRFrzct9EqxSmbFICzIFV11BBBFQdQYaEBwsdEta4tN26ph0Y2NOlY1JySy0mXMylgy26xSoBBNbZxU0pviiYxEyFzoCdRcdn0CO5XTC5HytbMBobHt+s1sWytomUrLMDNU5gUAtUCq0JB1FQ2+prSgqnpqmMM2XG1k1qKaRz9pud1GbVmGe2ZxQaBbGi3qDuqamp7hurHCapMjvh0H1dSYKYRssdSqV0ixQeYoGipWnAvQ0tbQDzjrA3ZHemtIPgLuK032PS6YRzxmH0iZR9J56x6JNjp+9YP5VfYnpEiBCoPTppTYiWQKzEUqxHAmoHM6/zQpxGqJbzAOV7nt3J1hVHYmoIztYdm9RCFWIHpU9+/dWFOSbEOaCUiyndXh/tGpFl1a4FE1AdQDHaKeWH8Nxb2EhcJIIpvxGg9oBXabOlZbqtdbiutRv8fKJP26qOsjvEqD9ipQbCJo7h8lB9NpiSZCEBRR1egFM1HXs6XNA3nEvDpX/adpxJyOue8ZLhXwtNK5rQBmB5HPzV3xm35jJLeTIkTcOckyTNZmIt+yB2XU1BqRpEmplfG+2xfrWlFTU74gecLTaxaBbz3juVT6ebbeaMFKmPKee2K62koWly1TLQ3NGbMTQk2idhrnOcC7w4JbjUMUTDsNIGydd532yGWiYY9RlN6WbjwpWLFGc1SW5JphDecTc5gtbbhT6RWOUR+ONvUT6L0LkayzJHf7ff5pbpEfswP+oPSXT6xW4emexXuiH3g7D6qvRKCZleqKml+JoKmg5fnWGGG0X2qbZPRGZ7P3Ve5SYt/h1IXMttu+Ft+PHuHsrf0c6KTsWodMsuSfdmNUgj9hAauOZIHMxb6jFYacCOEXt4D593ivIoMMlncXyki/HUrSeiezhh8P1QJYrMmgk0BJ6xqEgfsZfCkVyomdNIZHalWGCJsTAxugVc/wCIzpmJxUtmmUMzqGkTFCy1l9agDyzTM2aR1jM1xmmSxbdruWb5qS2ttiYNoyMOjlQUEwp1RYTgzTFf7SlJYlKgbUZjMUcjpbJbEm9lFdOdgT8VMDycjdUgQqWysWNXotRl0ZdSNYZYbXspSQ8E3tooNfRuqLbJta6zidKZGZXUqymjKwoQeBHr3EGLTFMyVoew3BVblidE7ZcLFTnRGaQ80Wy5AxruoT6XPpFQ5WRgmJ41zHofdWvkvIdmRp0Fj9eCss4VBFSOYpUeYI9IpoNs1biL5KJ2rNEqWzOzPwU5QCdwoqiteBrEiM7TrAW+utYZEXODb3uqO0wsWZjUk1JiaE4DA0Bo3LbfZRLpgFPFmPyiRQ6OP83sFVscN6m3ABXKJyTJDHT8kt3+FS3kCY0kdstLuAW8TNt7W8SAsiaYWJZjUk1J3km59YqpJJuVdg0NGyNF3ImX/PlAtXjJOOtvbUcPxja/BcQzLNPMPhg5a9DqBu76/nWM7Oajvl2ABa4Q60vTkfCv4+kbaLUO2t/Ws59qzNmkD7tG8zlI9CaQ3wsD4+OXul2Ik2bwufHJU/Z2150h0eU9ClSoIBUVBB7JsbEwxkgZI0teLgqAKiVo2Q424XNvBWXoPgQxM98xcMwF7X1NO+GFE0Xd1WHkkuMSuDWN/Vc9tjb5qy4qoNaA2PrSsNGWskITTC/4pG+Y3pWKlygd/EtH8g9SvS+R7f4Rx/m9mpXpF7g/7n+iEUPTPYrjRn4x2e6r9YlpkSrD0C2ak+eTOBEle05KkoQPdUuLKGbNUtSyEb4sNHIaajOx0pDr1DL1uvMOUTzWYnsu6MQAt/Mc7+FlsPUU+1wxUqbsgI6t+akWR+Ys2jbmWJ2qL2KL6VTnk4SfipDTJczICRRbmqpmZWBoyg+8tLKKkgCNXOIabKRTxtkmYx2QJAPisv2t+jTp+GXArNV2yh3JbrGmMwq1SSc1zVtDXgIihwMjSzvVnMEkVFM2qtbPZAtlwt32tv4rYmaeAQeqoP8AEzN/MZWWleWenPdErJVIXSEjFywMqFpupJQZqkmpJcDICTuJA4UEYssgqpe0fZ+eUuJyZHRhLapUko3u1y1FQ9hc2cw3weoLJub3O9UsxWAPh2949FmuNnZRqaEXFSA2hAI0OlbxtyjzMbR/MfRNuRbYmieSQA9EDt+Jacuwpqy0aViFmyyisGm8MoOYMB2lPvXNgd8VqSkY7QZqWytdmTp1bur6KqnScI+Cw84NnZ8Qb6ZQsuYpQCg30JNKmovQCNmxtZGdnep9KZDWBr8rbuGiq1Y5qx/mW9+zWXTZ8jmKxKoR92e13qqZjLr1bu5WiJiVpptdayJo4y3/AKTHOYXjd2Fdqc2lYeseqyIGqk31irgK5uIvZEuZSAotdOsIo18+P+8bhqjyvO5PsQ9KGnKCQZKPFmSmOImtLJoxoDWgNqHxjDSpTY2yDMKpdMlM+WS3vVBrbkN0NsNBdUNaN9x5KBicbWUjzbo2I8be6peF2NMd8ooP2mNBFmFHJtEKnPro2t2vJaVsHDrLwySwPuKSd1T2ie/XfoTwMRMLJIkcf9QjwsEY+BtxMH+m3zJKSadnYbrCu7efwh6BYFVy2yE1wKESyCL9Y/yin4+4GrPU0e5916hyTbai2uLifQeyU6R+4P8AuD+gwlg6Z7FaqTpjsVeiWmJWi+yiYDhpoKzconENkVu02VSAWX7oUg5a0JmNXQQ3D7xsHAW9/UrzPEW/xkp4uv5D2CuuDwUoOSsqapLBs1GWlBoXDBilvdaoubRi6igKWmorKVYAqQQwYAggihBBsRSNVsVXujnRzCyAs6VJCzHGapLMVD3yrmJy0By2ppGLAHILtJUTStAkcSBxKf46UWKkSpUym+YxGU8qSn87QLkvVmTvglf/AHP/APxgyWDdV3pXOdtn4hpmQBihTKxNutlgaqLGmYfvRMoP8yy3FRqw/wAO+/BZG5q7cqL9T6n0jGPTB9Tsj8oA9/krJyNpjDRGQjN7rjs09irHL6UkbNOFv1mbqgf+iRmN+NzLp8MLNv4OvRTBht68vt8HS78svHPsVaac2US69gMXy7sxAWviAB4RoD8NkzfCz7QJd9rea5JjVd96+iehUrLgcOP2PqYl0Y+5b13Pibqi4k7aqnnrU3EpQUjjB9m/7p+RjV/RK3j6Y7QsYy2tw/P5FYqrdFdnOzz+vrrXchQbRuBcrEjtkZJ/Jk318Nw/P0je4OqiONgly1qHQ8CD9axqbPyC0bduaa4+WQikjTs6WoRURqBYqRC8Ocbdqq+3T9mbelIbYTlVx9vsVwxcA0Mp6vcKK2aO0Pzuj0Cy8pmPwlWnDzgslAbdhL/wJb0rFdwZt2yH/wCRyd8pb89EB/pt9SmrBXYkGwoK872pDwZCyr2YUfJxgQdXTMVXOAKh2JZ0sMpqFVcx0oIqOJQCWqkeTvA/4hei4PXOp6SJgANwSe9xKedIzWWpGhdSPGWT9YRQ9M9iulIfjHYfVV2sS7JkStG9lWNEqTOB9zravS+QlVyzCNchAKk/d6tSbElZ8LrsA4Kg41EY6xx3Osfb2Wjq4IBBqDcEaHmDvEbpUm21G+ycA0LDIDwL9gHzaBBSpjC2TfE4RHuy3As4JVlG+jqQyjuMZBKwUwaS8wESpr9WRczAHVuS6TCp3tnuD2a1qpdYsqz7TdpFJMqRUF2OdqCgotQBlJNAWNRc/qzDHDi2IuqX6MHmdAo1RC+pcykj6UhA7AMye7VZih7R8P7+phHI90h23akknvXo9PE2E80zotDWjuFkHU9/0Earo05uHX7Bcrv/ADp+TGSuV7uv1+i7lipA4kDzMaONmkoBzX0vsaVlkSl4IvyEMaZuzE0dQVCqXbUz3dZTyOy4KJ6VY7qcLNfkFrwzkJXwzRynDzG4MFzZdqcsErTIbC4WVslO46Hd+B9DFZ0yVxDtrT69/UIRjYUv+d0dWrm+ydoSRQEEevnWNddVzIAN15iHZbeuv0tAWtKGZ5qOnux3+f0tGRsjIKW0ZKF22ewx7vUiHGDj+KZ3+hSvG3WoZe7/ALBR+yj2h3RfF5dUdEqzYaQHUA/dloSTX4Bw3xXMHdaF5/8Akd7J5ylH8VH/APjb6uTHHBZZahogFSRTgNDe/OHG18O0Uka0uIbqVHydi42agmy8M2QhwSZksEqASylC165iaHePJDV7L5iQbE/2v1blbaGbm4GtIDg05HPIXuR1i65xm1FmoqAFHRjmRhdQFVV7xTfCGSkfA87WhV5weujqyXNysPfX60TACBOgbqe6Gbc/RMSrMaS37D8Beqt4H0Zo7wvANjvSXG6MzRc40Zt9N62MYBfellpRNz1ZGU1vXIwKVPxZanjEtUqw3JPEYacwA6yWQGRrymB7Dq9yJlL5aWUQXQQV3knfHLA5S2J8CZlPQwXWc1ycID75aYR8ZGX+RQErzIqOMYJWdlGOxySpbTJjZUUVJ/OpJsBvJjLGOe4NaMysOIYNp2gWKbd2u2KnvOawPujgosB5epY74zWzt2W08Zu0G5P6ncewaDxVmwHDXQh1ZOLPcLAH8rdc+BOp4DLioeTNVqUINiTQ8xu8YiPje3pCyZ09TFM5pY4HIk2PWETsUEqDUkioHnvjpDTul00UWuxGOkcQQS4gEDy1Urg9iuy1estQATmsTxtem+5HgYjOlaDlmtH1J2Ghuts7jxUtKwCEyVVFDNOVbX90tUZjc6GpNz5AcJHucC2+ot4/3XKA7LjITnnfwK3xFoAOFoegWCqBN811GUKF6a4XrcBikGvVMR3qMw9QI6wO2ZGnrXOYXYQvn7Z215iAAMaWqDpS+6GdXhsFSPibnxGR/fvUGkxKopXfAbgbjp+3aLKdkbaQijAj+Vhv5V8or8nJ6dvQcD25exHmrDHyngd+I0tPVn53HoVJSNpy+IFOZXiPv04ekQXYVVs/+nfsIPupzcYoZNJLdoPyTmZjEYN2k0t2k8qZoj/4fVX/AA3eBUgYlRNH4rfEKMeaG1IppqP7x3bhVZujPfYepC1djuHsFjKO659AonbLr1bAGpqLUPxDiIa4bRTwVTHStt0t4O7qJS7EsTpqqjkbCb9G+RG/rUdsr3hFuVCqOiVaZcxBKINQwWXfd+rA01OugvffpFcwYO5gncXu9U/5Sf5xg4Mb6uUZiJgDSzNsqvKL3PuLMBa+UV7Kn+8NZbmI7Pak8AHPAH6vdXvanSCWk5RMw84NJZghQy8jKQQGALiqlaEVFop0lQ1rrPOa9Agw90kYdG5tiBxy6tMrKhe0VpZx2HeWhltNw3WTEIowqzZMwFgSBWnOJcztqAXWMHjMOIOa03Fje2nX5gKFhcr2wZLuRq1dMuXmc/ZoDu5n6Ew9wShZO50kguBlbiT8lSeWGKPgayniNnOzJ4AfP2Vz6MdIsbg5CmbImTsIKhHAPZA+Fr0TWgcAblagiNURGnkMd9oDeFEidT17BK08086tdk0niDuvwKtmD6f4GYFJmNLzaCZLcD+dQyH+aOW006FcnU0rX7Gzc9Vnel07PS3BU/8A2pXg1fQCC44jxWPs05/I7+k/JRW0PaFg0HZaZNOlFRlHnMy+lYwHAmwzPVmu3+Hzhu28bDeLiGge/kqD0l6QTcc46wdXIX3ZIJ14sbFj5UFgNSX1Bh0l9qUWHDee3gOI1KRV+IU8bdiA7bv1aNb/ALRqT1nIagXzTLDbGmTZdSwlqarmKlmbUWUaCxufLfFcl2Kaoc219knfbfln7K6uxCSqomBpsXsG0bX1GYA9/BMtm9Hpqz5isQqqhPWFWykVX3QQCeY3RKrK2OWJttSdMskrwuOSlqHOtlskZ3A1HV1Kxf8AA5AyVUsysDnqQwJoVNNCtaChqNdbwrbUSAGxsCNPVMKhjZ3hz8yLZ8OFu9OJ+IqaMQKqtyaLVxNXnbfvsYwyIuNm8T7LnJMGAl3Ae6fdGQs7acmWl0luz5viKihI5b/4o6Fg51rRxHln7Ls5roqF8j9SPUra4bqqIgQkcYoMtwdCpB8jGRqsHRfKctrUixsdfJI3N3p3Jl13x2UdzrZJ6szLoSedLQWvquVrqUw2NYgVrwrSNC1t1xcCLpxMJryAr+HyjFgtAclX8RNLmcSfdyjzb+0RJnWq4mdT/QKw0Uf8BM7rZ6lebOPb8/kYY3SiYfCpraDEBgOCjn7i2B18IRcnwPsTXHeXHzTvlMf/APRsNzWj1TZ8PlABoagG2l62rv8ACG4cHXSMiybYDHYlC0mXOYiqy5RZ3pJGoKLpYCmU8B3FBiVHHFHz4Js3MjjfIDqVrwvEJaiRtPldwyNhlYb8s8hvTSVhps6e71mYidMuxpmcgACtByA9ITOkdKALaK9QU1PQXke7pW4AdgsnWP2ZPkgGdInSwbAvLYAnhUileUczE5uZCmwYpSyu2WPF/riu+jmzevxcmSTlDvRhWjUUEtatRat+IEN8Nq5II5GjhcdvR979yqPKimgqJY5gbnokdWbvYjsK13a+OVsG/UMZdFl2UZHSWWQVykWTLbNTLSt7RBnLmRuc3M2UCENc8NdoqNsjZkzFCXLmIUqwzyjMLUlo4qcyEKootBRQakAEVsuhANR8GYGptbUaZ5+fXZMHudHDtXs6+Qv5/QVu/wDwPAf8hqf9/EW/8kMdkcFHNfUnLnHeKyrE4USnmJYlHZCaXOVitfGkXajZGIWvY0C4ByCpdbJLJMWyPLrHeSUkpqAeN4kg3F1FcLGytWwHBkLcGhYGh07ba8I85xcfxsnb7L0rCD/BRdidzMG80gSwCwV2qd3Zy+N2Ft9OURadheTwy9VIqpRGATrn6IOz3C55gKLVQoamZ+zYUrVKdpiSKigsYlw0pc7NQ560Nb8H1kqFtx6Yt1DGgZCASaAhVpQE2ArQcNIc821jCQOKVMc6SRoJvchaR7GsFWfNm0siZR3sfwhNTjalB4D1+irPygk2YWs4n0WuwzVSRAheOoIIOhsYEL5u6a9FJmAnlSCZTEmU+4jgeDDePGHNPMHjrSuaIsPUoaRMrYxPa66gvbbMJUGkbrna6e4fGle6MHMrk6O6mJ09cmetiI0tnZcA03sq1hplUxJ4mX82MLp86+I8A/0arPTDZw+ZvWz1KV2WasacD8oZSvAjc7gClHNbcjGcXNHiQFM7Qbtm4/WAeRAoOfZhRgY2MOjB3gnxJTHHjt4pKeGz/wBQk5qUCtU1atQVKsCPiFSL1rY74YxpVJqkdnr9ue/N/wCKZCzHf8i7tb6p7ybF69n+1315rSfZfslZWFE6n2k6pLbwgNFUcrZjzPIQkjbst7VYsUqDNUOvo3Id2vn5WVvnSg6sjqGRhRlYVUjgQdY3S9Zhi8INnbRkMa9QGDox+7LastwTvyBu+mXUmLBHM6soXs/Oy3eNb+RSF0DaWra8dF1/FX3DSUeWsqYqsZNEuASKDKGB3BlowI3Gm4xXzxCeapqmz5Mn7OSjgntFJc2aiiv3mo9B6k3oDQwbR3lFgmm1Q0qWZhw4miWRMos15j9g5hTrVFswBJBrQGikxltnHZJtfjoh12i9lk8ycWJdyMzEsxGlSak+Zi8RNEbA3gLKnyOMkhdxKleifReZi5YmCYqSw2W4JegAJotKEXoKkab96STFhENmMbXA3yHV12ToYS57ryXbxFs+3qvqpPpNtaXImJIkIGEmWJZJbfWtCaXIuTzYxWar713xnO5J71dMLoX83tNsBoO5RMnpVPQNkCIW1ahY0GgFaDed2+NI3NYLNCnvwoSO2pHdwy+aYT9uYmufrM7UNpgqt+AUgA2iRBUbLvi0UavwiN0X3IzHmoDDSneZnet2LMTqSb/OJ1TUxiMtacylWHYdO+drnNsAbm6+h/Zlsc4fCAsO1MOY926F9C27TJ+rTsGnzW+N1ImqNkaNyVuickyIEIgQmO2tkysVJaTOXMjeYO5gdzDjGzHlhu1auaHCxXz90x6ITtnze1V5LHsTQLH9lvhflv3cnNPUtk7UsngLexNhgiyK69xifdKOc2XFpRKwB+9aMErJk4I2nRJaqOZpA0lZiu59ymGzABKmE/HLr/5IWv8A87GP5X+rE+aD9hlt+pn/AJJxsOX9sF50/wAwEb4nJsUUrv5T55e6j4dHzlZCP5gfDP2S+Lx1JgNj2i2gOpPEc42o4tiljYdzR6LnXP5ysmfxcfI2HolnxWegFKXNlAuToLAnvN4kNbZQHhKYEAT1/aFKeDL/AKxCrHReheeBafMJ3ycfs17BxDh5X9lpnszx4mYJF+9KJRh3Go/ylfWErDdoKsWIxGOpeOJv45q0u3CNlBVJ9qModRIfeJ2UdzS3Y+qL5Q3wUkVNuLT7JZizQYL8CFT9mdJJ8oKgpMC9lASwcDcizEZTkr91swFqAUhhV4XCdqRp2d53jwUGlxCW4YRfd1rVcLKyLQnM2rNvZt59KDgABuiqk3VjAslC0YWViG3ZKpPnSlplWY4AGgUO1B5UHhDurxHYomRg/E4eA0v37lrgmC8/XunePu2G/adbd2pXGC23OkKyyprKrGpACm9gSCR2dBpFfa9wFgrhUUlPJJzjgSUxE2pv38SY0LSpTJQMgMl7mPDzgssmUnQJWWhYgKCSdABU+UaucGi5WxcFofQjoA7ss7EjKguF3n8+XfuI4XznPJvmfrik2IYuyJpjhN3ei1xFAAAFALAQ2AAFgqmSSblexlYRAhECEQISGNwaTUaXNRXRhQqwqD4RkEg3CwQDkVlPSjoO+EDPhw8yRmzFR2nl+GrIOOo38YcU1cHWa/XySWsw8k7bNFWZ0yWVVsygU4/LjDJxSVjJA4iyru08V1jkiw0HdGgTGJmyLb15gx9jO5NLP9Y+sLJSRXxHi1//AIlO4PioJhwcw+oTnYD1n14KT5D+0cced/ASDjsj/kFtgDL18XVtf9T805Gz0ljNOY5qVy0I+d4bjSwVedK9xyGqanGBnAUUX+0ZOi3EZDblOzNyPLJVlIb7woDobEWrYecQq6PnaeSMb2n5jzUzC5eZqo5LiwcL9l7HyJT3Y22nwOJcqMyE0dK6itQR+0AbbjUjmKdTTfCL6FerV+HiriDm5OA8er5LQpPTzBlcxmEH4SjZu6lPlWJm03W4VYOHVW1s82fDLx0VB6Z9JXxjKBVJKVKr94k2zMd1rADia60GY618RJiy3XTNnJ6F7B9queoHL5/W9QGAASbKdiQqzUZqncHUk+QjoMRqX/A91wcjosVPJ+ijiMkTLOGYzO7tJW4rOtWOJSOyg+kvSZcMhoQ00jsp/qbgo9YwTbVS6WkdO62g3n63rJ3csSzGrMSxJ1JJqT3kxwcbm7laIg1jdiMZBLYfZkxz2ZbHvFPnHMzsBtfwzWpaG5n1Vi2b0Bxk3SXlHFqj50HkY2bzjuiw9+X7+SjSYjTx5F47s/RWrZnsm0M+d/Cn4/3jqKWZ3SIHZn6/JL5ccYPw237Vdti9E8Lhv1csV+JrmO8dJGw3OZ4n6slNRiNRPk52XAKciUoKIEIgQiBCIEIgQiBCIEKFx/RLBTmLzcLJZjckoKnvI1joJXgWBWnNt1siR0SwKe7g8P4ykJ8yIDNId5QI2Dcq17RehqTMKzYWSiTFF1loq5gCG0UXII9THCSR7ZGTXJ2Dn2EWPzUumaxzJIDYbYyPWMwsZ2Gcs8BrE1U8qxOxUtnoHuYb5A+BUbCQ6nxGNsgsbkEHrBCk9o0f9YwVF0UAZtACLDfTfwENKc7bA/cRdIKhhgldCBmCR4FMCS4KylCrSv7Tfn81jqX20WrWWzeblK4oMlQTVB71KUFdGBrXUVjk2SxsSt+bDhcDP6ySsxhNQTRcgBZgG6lg3cRv5RS6qA007ozoTdvYV6zgVeyppwXHMZHt/fUJoz8I5gcU4klOjFzpcxt2LiGhubtUrh8M8w0loz1+FSf7RqXNGpXJ8zRrornsToptV0CBnky9BnYVA4C2YDuMSA6dw+EeOX7+Sr8z8OjcSczwFz+ym8N7Jams2fmJuT2jXxqCfExn7NM43LgO6/14Lg7GIwNljDbtt7FWDZfs8w0o1YluQAUeYq3+aMjD49XknvUaTGqhws0Aef14K0YTAS5QpLRV7hfxOpiYyNjBZoAS2SaSU3e4lOY3XJECEQIRAhECEQIRAhECEQIRAhECEQIRAhECFAbY6G4PEktMkL1h/wARey4O41GpHOsYYAy9t+vWt3SvcACdMx1diyXpn0JnyZhagdT97RTzrop4qacqxijrjRt5mYEtHRIzy4ELvWUTcQdz0Lg156QOWfEJtsno5jZwAlyKWpnzGhGgGYWFBwINr1iW7F2P/DY491h5/JQf8CMec0jB/wAj4WVr2b7Iy5DYyexUaS5VgBwzHTwjmaud/Bo6sz4n5Lq2npYuiC88TkPAZ+J7ldE6DYFZYlph0l0FA6WmeL6t/FWI8sYlbsvzC6wzvhftsyPke5Qc/wBluHLVD0H7pH9DqPSIX2EjovPeAU4Zj0rW2LfP+6ktnezzByqEy85/a/NfWN20LPzknvsPKyjTYxUP0NvNWXCYKXLFJaKo5ACJLImM6IAS6SaSQ3e4lOI6LmiBCIEIgQiBCIEIgQiBCIEIgQiBCIEIgQiBCIEIgQiBCIEIgQiBC8jCF7GUIgQiBCIEIgQiBCIEIgQiBCIEIgQiBCIEIgQiBC//2Q=="/>
          <p:cNvSpPr>
            <a:spLocks noChangeAspect="1" noChangeArrowheads="1"/>
          </p:cNvSpPr>
          <p:nvPr/>
        </p:nvSpPr>
        <p:spPr bwMode="auto">
          <a:xfrm>
            <a:off x="155575" y="-1881188"/>
            <a:ext cx="3381375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AutoShape 8" descr="data:image/jpeg;base64,/9j/4AAQSkZJRgABAQAAAQABAAD/2wCEAAkGBxQTEhQUExQVFhUXGBwXGRgXFxgcGBweHBkYGB4dHhgaHCggHBwnHhkcITIhJSkrLi4uGB8zODMsNygtLisBCgoKDg0OGxAQGywkICQsLCwvNC8tLCwsLDQ0LCwsLCw0LDQsLC8sNDQsLCwsLCwsLCwsLCwsLCwsLCwsLCwsLP/AABEIAPIA0AMBEQACEQEDEQH/xAAcAAABBQEBAQAAAAAAAAAAAAAAAwQFBgcCAQj/xABHEAACAAQDBAcFBAgEBgIDAAABAgADESEEEjEFQVFhBhMicYGRoQcyUrHBI0LR8BQzYnKCkrLhQ6LC8RVTY3Oj0iSTFjTT/8QAGwEAAgIDAQAAAAAAAAAAAAAAAAUEBgECAwf/xABFEQABAwIDAwoDBgQGAgEFAQABAAIDBBEFITESQVEGEzJhcYGRobHBItHwFCMzQlLhJGKS8RU0U3KissLSY0NEc4LiJf/aAAwDAQACEQMRAD8A3CBCIEIgQvHYAEmwFyYELI09rE6ZPcS5ctZVSZebMzOgNMxoRlJswFNCdaQ1goWOFn3uldVWSx5sAI0Ouvb9WKdTfaXiVNOpk/5//aO/+FR/qPkorcWeR0QmmI9pWLPurJXuVifVo2GFxDUkrBxSU6ALnA+0TFiYpmFHSt1yAV8Rp3xl2GwluVwVgYnMDc2K1PC7WlPJWcHUS2FixA5UNd4IIpyhI6J7XlhGYTtkzHsDwcikG6SYQV/+TJtr9ov4xv8AZpv0HwWv2qH9Y8U1m9McEuuIQ92Zv6QY2FHOfylaGtgH5gmU/wBoWCUGjO/JZbD+qkdW4dOd1u9cnYlAN58Ensn2h4ac+Rg8qtqvly+JBNO/SMyYdKxtxYrVmJROcGm4vv3K3xATFECEQIRAhECEQIRAhECEQIRAhECEQIRAhECEQIRAhVX2m7TMjZ87KaPNpJXjV7Gn8OaJFLHtyDqzXCokDGL57xE0pMDqLyyKC96WINeNaV/b8IcnI34KFHHtwlrvzfQVqYh0VlNRQEHiCKg+VvCJrCCFXnNLH2Kaxut17SBCR6RFpkiXmY9WjFst6BiAMwpoagX584iTxNJ2rZ/VlMopnNJjvluHqm/RvHZw0p7utwTvXj3j1B74zTynoO3adaziFNzZ5xmh8j8j6qTmS6GJSXtddJ0gW10AkEEboEZHIrW/Z1t3rpRksatLAKk6lNB4qbeUIMRp9h+23Q+qfYXUl7Obfq30VxhamqIEIgQiBCIEIgQiBCIEIgQiBCIEIgQiBCIEIgQsl9sm0qzpUkVpJQzWppmeqoD3BSd2sNcPZZpeltc7acIxv+vRZLNmcfU10rv8/Id8TSbDNdg0DIKe6LYnNLKb0NPA3HqGEdYHZW4JLiUWzJtcRfvGvsncwUJiSoTTkuYFldogdXlneKim7j6X7wI1cLhZDixweNyrBVlZSg+0RrAGtxYig3G48TxiEQbgt1CsT9h8ZDuiQrcWzKDlI5GluWvh4RPByVYLdl1r3TeoMZuFvskIEFwixUx0S2p+j4iW9bBu1+43Zbys3hEaqjEsRb9XXemkMU7X9xW5xV1bEQIRAhECEQIRAhECEQIRAhECEQIRAhECEQIRAhfO3TTafXYnETQffmMFNadlPs17waA0GtTFggbsRAJODzlQXcFUn8eV+6nyUeB5Rsc1NS+wcSUxCqKnrCEoKk1J7Nt/at/FGrHhjs9Co1ZDzkWWoz+YVoxco1rx46jvic0iyQt1skxJgzW/w8bpRJdI3DdoZri99ivVl8oxzIWftBXuWMbAaVnbLxwXhEYLgshruK8pBYA3WSXEWQVHdAQx3atQZG9YUlhtvYpPdxM6nNyw8mqIjmliJ+IBShVzBt2Eqd2X7QsTLIE3LOTfYK/gVt5jxiLNhsZF2GylwYnIMnj2K0XYW3ZOLTNKa495TZ17x9RaFEsL4jZwTiGdkou1Sccl2RAhECEQIRAhECEQIRAhECEQIRAhRfSjaH6PhJ83estsv7xFF/zER0hZtvDVzmfsMJXzbtK1BWtBpU03i/M6dxPGLC5LaUfCTxKjH7x3340r8z+b8zdTFYvZ8yS8V+lTVLrIUlF3NNIAUVOmVSWruoOQiO9nOO5sa+g4/JaSyiJnOHT1PBT2OnGdMaZlC52LZVFFuamGsUYawNvoqvNMXPJI18kgJBjpYLmZbJOsY2raLpsbWZXSKTGOcN0GNgF7pWXhiefcPqdIhVWI01P+I4A8NT4BTqLDKyrA5mMkcTkPE+10v+iU94qveanypEJuJSzf5eFx63fCPmmTsIhp/wDOVLG9Tbvd7LlkRdWY9wAHrU+kd2ivd0nMb2Ak+NwFEc7C2k822R/aQweQJXPWy/gr/EfwEdOYmPSlP9LfkVz+0wNzZAP63n3C565P+WPMxk0striZ3g3/ANUNrISbGnb4v/8AZKA10kHwD/SIrnxsPxT+bPkpYbJIPhpvKT/2TjAPNkzBMky5qMN4VjUcCDqDwgfV0j2FrpWntLVoykrGvDmxOHYHe60zYXS6XOAWarSZn7SsEJ5MRQdx9YVSCIdB7XDtF04iMrsnxuB7DbxsrJWNF0RAhECEQIRAhECEQIRAhECEQIVF9reMy4aVK/5swE/uyxmOn7WWJ2HsvJfgoGIPtHZYlj3q51tb0v4nh38IbkhaxM2WAJhkJIUXLEKBU3JooHqB4xze4NaXHQLu1pcQFbZOHCIqL7qileJPvN4nyAA3RvSQljNp3SdmfYdwy8UlxCp52XZb0W5Dr4nv18E7lTQAKmJmgSlzC5y9E4Gw9Yws83bMpSVhtNTWlB+f9/nGkszImF7zYDU/X13reJss7xHGLk6BPxhVW7dwHrQcee7vitmrqcRcWU/wMGrt5+uHjwVvbQ0eDxiWs+OU6NGn11nuF00n406Cw4D6nf4UENqTC4KYXa254nM/sk1djdXWZOcWt/S3IfM9/gmy5iQFFWO5Qan6xPkmZE3bkIA4lLIqZ8rtiIEngEucIFP2jhT8C9p/Glh4mFBxd1QbUUTpOvot8Tr5J23BmU7Q6tlbH1auPcP3C9DSx7sqvOY/+hLesZFJic34szYxwaLnxP7rU12EwfhQukPFxsPDP0C7TEP90heUuWB9CY4yYZQx51cznf7n28gu8OL4hN8NFTtaP5W38zl5JRMHOe9ZlOJdvkD9IiuqMDhybEHf/qT/ANlOZS8oZunIGd4H/UJX/g7/ABN/MfqwiO7FsOGTaVveGj2KlMwXEzm6sI7No+4S0vZDj77+DEfJzEZ+J0Lv/tWePyClR4TWt1rXf039SneFk4iX7mImL41+YiG+tpDmyHZ7JHe4I8lNjopx+JMH9sbfUEFWLZ3SOelppWYONMreekaMxHZ1N+21/ID0W0mGxvHw5Hy8Ln1U9h+ksltcy94t5isS2YhA7U2UB+Gzt0sVKSMQjiqMGHI1iYx7Xi7TdQ3xuYbOFkrGy0RAhECEQIRAhECFkPtYxmfFqlqSZVb6AsSzHl2VW8OMPbaMuSmtO1K1iyyZMJJJ1JNa3Ot93h3kxMupICc7EWs4GvuqzW42QeRavhHN0fOkMOhOfYM/ZayzczG541tl2nL3VmlywLAQxAAyVVc5xzKbz27UYIXaPNqWwovUbrd/51PdGpNlh4yU5K7K1OpF+QO7vI14CgioVcz8SqhTxdAb+zU+wV5w6liwWiNZOLyEZDfno0e/yamc/EZqjfw4cvx/2i00sLIWBjBkFSKueaokM0puT9WHVuC4kYIkFmYKg1c/JR95uURq/EW05ETBtyO0aPU8AmGHYc6qBlcdiMauPt9eeS7bEHKVljq03mvbb95tfAaRFjwsvPPV7tt2uz+Rvdv9O3VSZsXbEPs+HN2Rptfmd2cOrfwtolMHswtYLTvH+nd4xxrOUEMXwQjatwyaO/f3ZKTRcmaif72pdsA8c3H5d5PWFIHBypQHWtf4Rdju90D1oO+K8/Ea6tdssJPU3IePzKsjMPw2gZtuDf8Ac838L5dwHcuZm0SoHVygo3GYb7x7orwP3hEmn5P1MpvI4N/5H671BquVdNGLRBz/APi3zF/+KZnaE1iKzKCorkVR/UGPrDRnJymb0y53fb0+aTScq6t34bGt8SfW3klQhKgmbOtrR7c6gAU0ItrG4waia78Pzd81HPKDEi38Qf0t+Sb4iWumade/61z9dOXOJcWF0Qz5pveFGkx3Ev8AVPdYegTcYWXvzt3ux+sSvsFKNImf0j5KIcWxA6zO/qKdNg5dKiSlK+9lF/z9I0EEANtkeAWft1Y4XMrv6j80hPw6BjRQNCCLHTkYz9jp3t+ONp7gsjEqyM/DM/8AqPzSmBxU6W2aXOZaXuS3zNfAERAnwKld8UYLHcWn20TSn5S1jfhmtI3+YC/iLed1oHRbpj1hErEAI5srj3GNK0ruaFMkc1K7ZmzB0cNO/gfJPIZYKxhfT5EZlp1HWOI81co6LRECEQIRAhECF8++0HGZ8TimG+bkHPLSWBx1Qnzh/TgsgA4pOLPqXO4Kmth3U0IB5rUjT5b43AOhUwOBT/Ygoxbw14X+usdqfpFLcSN2hqschhqYlHJI3AnIJtiJd4xa+a7MNgpLZuG3mhVR4Ek/U+iwhxyuEEHNs6T/ACG8+3f1KxcnMPdV1XOOHwsz79w7tfDiutp4oiwN+O/N9KV86cI2wmh+yw3d0nZnq4D63rXHsRFdU7LD8DMh18T7Dqz3rnZGFFCzWRR2iOO5RzMda+udAGxQi8r+iOHWer63FRaCgbUkyzHZiZqePV8+4DMhOHZppFqKLIg0A/IuflGsEEOHRulldd5zc46nqH1mioqZsTlbT07bMHRaMhbifrLdnrK4HZoAzuaAXzaCg4cB+15UirYlislUdnRu4ce3j2K44Xg8GHgHpSbzw7OHrxTbGbUYjLJ7CfFTtHuB0HM37omUGBOkAkqchuboe/h2a8baJXinKVsZMdNZzt7tWjs49vR7U0kNlqNQ1yTc14kn6xZ2xRxtDYxs24Kmy1Esz9uZxcTxP1bs0TjFzkJGWlMoopFuGtakW+UZjB0K1ebWKZUESACVwvZP8EJzL2JbupNAVRiCeBpZojSiMHNwHepcTJnD4Wk92S6nbLxBYZpT1au7s217Xuig4kUjVs0QGThktnUk5Obdey3johNkubgyso95xNlsi/vFCSDuAoSa2rG32loyzvwsblH2F5zuLbzcWH12JRdksbCdJLfdXM4JO4dpBkJ0Gald0a/aRqWny+efcgUV8hI3q1z+S7To3MZgOsl3NyOs8SpKBXIvZWJO6OP+KwEljdRuuL+F7jwUgYTLkSR5/Kx90jjsAEXrJZei0zLMChwCaBhlJBWtiNVJHERIZMXHYfbPS2ijyQs2S+InLW+vb9ZqPnTSwoQKevK+tRxjpJBG9hY8XB3LlDUSQyCSM2cDcFaF0A6QGcpkTTWYg7J+JfxEVV0TqaYwONxq08Rw7QrwyZlXAKmMWOjxwd8jqFcY6LmiBCIELxjQE8IFgr5g2hOaYwY65mcm51JOlK1resWW1gAk9PazncSucMyhJrD3QAgrvJN677hR4E8oAVIIzHilZGDeWiMVIWYCyk07VCVJ/mB8o3gIN7HRLqolxBOhT6UY6qGck7obMONPP8BU99IzcAWXK206ylSMiZVAqOVqkX8FFu4GKfSg4jXmd3Rbp/4jv1V9rnjCMKEDD94/x/mPsOHwqKmVmTFRbkkKL+v1r4xaZZGwxumkyAz+vZUmmgdK9sMepU1PAqJa+4nqd7HvOnhCrC4nEOrZh8cmn8rdw+upM8ZqGtLaCHoR9Lrd+3rfgpHZeDrc6DX8PxivYviHPyWB+FunWePy/dWnBMNFFBtuH3j8+wbh9b+5J7QxHWEg/q8tVA+8a0qRuXhXv4QwwXDNkColHxHQHcOPb6dqRcoMZJc6lhOX5iN/8vZx4nLQZxxMWdU2ykthoKs1Bmzy0DEA5Q+erKGBGaqqtSLZoj1IvYbsz22t/dMKN2wxzxqLDsvf+ymtoS6q/beblu8t3zgilaAG8t6XVlpemoiM1tiLZcCMv79a7ipccn/EDqD9Zdy4k4Zcq0WQKjMssy0ZSLG7EdYx0q2bwpaM2JzJPbc/27rLU1WybNa23Cw9dfNIzpuYSwTMaZMNDmdiOyw6xWvQLZuyBSN2sAuQBYdXh/dcH1EjtXHPrSs3Dy6rlChS4V1WgVtaB1FiQ2U0OnjBnvWGvcAQDkjFMC8uoBcOBmA7K1B7JbiRQU40NrRgaFYSP6SWWVmAIdmRhS1AH/8AWNtm17bs/RYunkksZUtmUsB2BWlFKVCvl3sXUAcKjS8U2VrYq58cLrHaDsvzXIJbfcA0k23nuVwgcZKZj5BcWt2W0Nus27PFR+PHbxKVr+tAFfu9V1w8M0qLizosP+31t7qtAjnJW9TvryVbWVapNB+eem7zic92dlAYN5TrY2LMjEy3+FgD3Gx8KQpxqIOpxMNWG/do7y9E/wCTk9qh0B0kBHeM2+eXetpBhYnK9gQiBCzj2rdLJmHpIkuZZydY7izUJIUAi40NSL6Qxo4GOaZHpdWTuDxEzesdn49aCrDMtaHiD3cePLlDHnRxUaKNzH3AyKtnQrobiMdlMxWl4bMHZyKF7UogIqxI+/oOZtEaorGtFm5lTGwlx4BT/tbwqy5uFRFCoskqoGgCtYesb4U4kOvxUXE2gbNlUcEhagFzDHddJ5CGqSwUk1rYgad+nqbnkISY5VmGDm29J/pv+XeVYeTNAKqq51w+GPPv3eGvgmm1saCcqnSorxv9SK+Ud8MpPs0AZv1Pb+2ij4xWmtq3SflGTR1Df3/JOtiJlRpx1vLTvPvN4A0/ijhiTvtdRHRDo9J/YNB3/JdsPAoqWSuOvRZ28fH0KfYJakHUm/4etT5RnGqrmIdlupyHv5ZLjycoftVXtvzDPiN953eefcpnGvklrLB1sacNWOm+oHiYq2GUoqakB3RbmfYd/pdWrHMQNLTukb0nZN6uvuAJ7bKIxE093IafnnF8C8vsUmUNK0tx/trTnzjG0L2C6bBsnWyZnadRqZZIHFpZE5fH7OnjGk2gPA+uXupFKLlzOIPiMx6Kw4nES1zuhDTJoCqqmpY0IUBR+9EcA6HQeS1aNpwDdSk0Kp1azJUzrZa5FARmJsFqhUZWB4890G2Dcgix6wF1dTStdslpv4+aRmI9FLGWmSY0wzMwaWC2b7M5e1nzHKQBYAm4gEjcwATfdv7V1+xOGbyAON8geHivJ2JFDVpEsZg5aXNSY9ReyADMxIA+dILncCe0WHitRTMBu97bdRufBJYjaSkDNPBoQR1Uhq1BqC3Wsq24Am8ZDXnRvifksFkA1eT2D1umxx8kAAfpFFNV7Ursm9XrTtE37JAHaa+kb83L/L5+H7o2qX9LvEZdf1klF29kAEuTTKaqzu5uL52liiF83a0pWlrViOcOjfJzrrF3EAX7L62Uj/EnMZsRtsBpcnzGl0wnbUJBVElS1YEHInavTN22JYA0Ayg0oAImMpwM3EkjifZRH1j3NLWgNB4Dxz603k1Itx5U8a7uUdTqoxGVkltPEgkAcgLmwFt/KnnEWpZtQvad7XeiY4Ydipifwe31C2vZUzNJlNxRT6CK5Tu2omnqHorbUt2ZnjrPqnUdlxRAhZT7adkkvh5yjsvWTMPDLmmL50YeAhphz73jOmv15JbXMDSJd4y+vNZvs3ZqS8VImt2lSajMrgEEBgT/ALXifLTgg24FRIqzTaX08IrierJ/bR+uwv7j/wBSw2wxxAcleJC9lS8DUEiuunpXxpbxhw97WtudALpHzZkcA0XJNvHIKbxEwS15i38RsT3AGlecU+jviNeZ3dFuY/8AEeOZV6rmjCMJFPH05Mr/APY+w7lWJz1JPOLba2qpYF1Zp8vKJcr4EFe8jOx/PCEeD/eulqz+dxt2DIJvjp5psVG38rbntP0T3p7sumap0FT/AG8or+M1HOVJG5uXufNWzk/R8xh4d+aTPu3eXqu8RNzOam4FPmT/AJifKHGAw7FMZN7j5DIe6qnKufbqxENGDzOfpsprP94GHozCrG9OKFqFiQtxzJ1tcWvepAvzjlkNNV3zOqakNLmWajKahhuIOojrYPbmFz2nRuuDmFIyMXMIJUSpVbFpcpFcg2PaFCAb6EaG0cHRtBANz2m6k/anuBtZt+Az8Uz/AEiZLUoJjhPhV2CkH9kGkdNlrzcgX7FyEsjRshxt2lNsvIeUddkrjtBejd+Ig2EBwQVP5rGQ1Y2glUUChy1/J0v3eUGwTvWpmaOCJpqtCt+Pj38IyIyD1LPPB2iQaUeB8j9IC5o3jxC6tild0WOPcfkiact6+OkDS12hHqsOjkafiaR2ghMVGbMxJ4DziNUu2YnnqPomFANqpiaP1N9Qt12MtMPJH/TX+kRWaUWhYOoeit1UbzvPWfVPI7qOiBCzn2wbRHVysOPeLdaeQAKjzJP8sNMNiJJfu0SzEZQAGd6y0FtKVrYX/vDYGyWOaHDLVfSmHWiqDqAB6RVjqrK3QLKPbU/2+FH/AE3Pmy/hDTDhkUtxDcq1siX2i25B63Hzr/JHDHavYpuaGrz5b/Yd6lcmqHnqvnSMmep08Mz4LnaWckAaAGved/dc+Ud8CpxFShx1cb927y9Vy5T1jZq4svkwADt1PsO5McBJzzpaHewr4Gp9BEzE5xFSSSDUNPnl7qBhUPO1Ubeu/hn7KXmz87s1bs1tN5rbyHnHGjjFNRsafytufC5Wte41Ve+292yP+o9FJYE0Dfwr60+UeezPLruOpz8V6zzYY1rW6AegSvWZkFe/lck289efK18oI+bgY0fpHovIMWlL6uUn9Th4Gw8k3nrURObkUr1SUpxSh0rX5f2jLhncarYGwsUTWBPLQDgI2YNy0cblKo5pSlBapOu7Sl+d+cHNC9ysGWwsF7MqxoWZqbk0FTxFh4mOM9VT0o+8IHr4aqXR0FZW/gR3HE5DxOXuvZcgmwW/M1Yfyj6wql5QwNyY0nwHzVgh5HVbrGaRrR1XP/qPNPJWz23gDv8AwFT6wtl5RTnJoa3zTaLklQMzke9/fYfXeiektB25ir3kD0Yn5RCdjVa/R57gPkmMPJ7DWaQA9pc73TRtqYVf8RT3Zj/SsR31dY/pOce0lNIcJhZnHA0djQkZnSKQPdzHkJdPVmEcSJnanzTCOhlGjbfXYmk3pWo9yST+8yj5AxqIDvPku4oJTqUh/wDlb/8AJT+dvwjcQW0cVscPdvd9eC5O3pb06yRS4NUa/qBWJAnqWsLGyEgi1jp7qBLgMJkEpY3aBBBtY5Z6iy2Hon0mkYuWBLNGUAFDra0Tqaoa8bBFiN3yVar6GWneS7QnVWCJaXpPET1RWdyFVQWYmwAAqSTwgQvnXavSQ4/FYidQBKhZY+9lFQK+ArTiTFgo2lsezwSSttth28p50TwXW4vDyzoZgJ7l7Z9FpHaodsxOd1LhC0Ola3rX0FFZViWM+1+dXaEpfgw6t455hp6DzhvhwGwespViBO0FGYFMspRvbtnwsPW/iYruJvNXX823cQzzzPmfBW/A420WGmd+8F57LXH/ABHiofFk1JrUE+gFBF0A2bNG5eebfOEvf0jcntOZS+xBRpkw/wCHLY+Ldgf1Qnxm72x04/O8DuGZT3AxsPkqD+RpPf8AQKVwrVeWO8+VD/piXiz+bpJCOFvHL3UDA4ucrogf1X8AT7KawhsObr8o85l0K9bfa/cVHbGx4ZSp3HkPkI9LY2zGkcB6LxXEGn7Q+/6neqfTcQtDQx0DHOKg2tqksKjPc2Hzjo5rQbb1q54aE5fKvM8935tbfBewz0XJjXSEAb+Gp6krLwZJGapJ0X7x7/hHL5RWq/Hbfd039Xy+Z/dXrCOTDQBLV/07u87+wZduikXkpLTNNZVUbq0Qcq7zyHjxirPeXOucyVco8rMhHZb5blBY/pYo7MhKj4mGVfBBfzMbCInpGyYw4bI83kNvM/XgoDF7WnzPemtT4V7K+S/WOrY2N0CYx4fEzddMcg1pG91LaxrdAuoFuvKwLUkJPrBmyg3FK8BWv4Q8gwCokNnkN06yNfrVVGs5YUcQPNNc/W35QbW3nOxvrZcHEcjoPMrmp9O8iOv+AkjZEnxAXItlmCR6WUd3LCx2zCdgmzTfPIgOuLbgbjuulQ1fMjyNPpCaqpzTzOiJvZWjD6wVtMyoDbBwvbvTrZe0Xw81Zso0ZTXv5GI+e7Xcs1NOydjmvGS+iNi7SXESJc5NHUHuO8eBhvFIJGBy84qYHQSujduWb+2ydNbqZCzGWSylnVdHOYAZiLkCmml+QhrQxNcC4pVV1BjcG8QqfieoXCYSVJVVdesM407RYsKEsRcZdOGkMqeNzXvJ0ysltRMJGt4gFSvs/H/z8MBxav8A9bxvXH+HcOz1C0ogTUNJ6/QrcIrKsawv2lPn2rMUblloO+it82hpC/macyHcCfBLpYzNUCIby0eJSW0JwVWO4UQdwFB6VHhFfwOIy1ge7OwLj2nL3Vu5SSiDDTG3IuIaPU+QUTOkkUppp87ecXk8V5m11zYpSUMuGc75kwL4IMx9SISP++xWNm6Npd3nJWKL7nCZH75HAdw/sU52XL7VeCHz/wBmEa8oZLU1uLgPf2W/JWLardrgCfb3UthB2E/eHyEUWXQr0pxFz2KuyT1UwN9068xa4vzFjePTaZ4dG0HgPReO18ZdK/8A3O9SpoSJZFa2113c/wA7xHZpcClBc7Syc9cdBbuOgpr8ozsgC65bN3Zp1hcNQggdpj2RvH7Rr9463011im4vihndzMZ+Eaniflw46r0jAcFbTM+0TD4v+o4dvHw4pztLaCYSXU9p20G9uN9yA6nfCLN5s1WeCB9S/Zbp6fuqNtDHvObNMap3DRVHADdHdrQ0WCstPSxwCzR3ppWMqSvCY2WEVjCF4zUBN7cNfAb4mUdDLUu+AGwIueH0M7JXieLU1Ay8rhtEHZHE+wvlc5Ju+IuVsa2yhr6nlbs0NYtX2Skw9j3HNpaAd98/lmvOziWI4xLHG3J4cXNIFgMtN+hBGfHNcLJYmpOWoGlzpTfYb7Ab4g1GPgH7lveU1ouRjnNvUvt1NHv/AHXX6KPiY00uPw5QvdjdUd48PrRORySw8fqPf47t+9LKKc+ffeF08zppHSO1JunlJTNpYGQM0aLBCxyC2lPw5LXvY5jS0ibKOiNUeNa/SJNE743s7D9eCp/KGICRkg3iyS9sUi2Gf99D45WHyMWXDXdIdipGJjou7Vl5NDwH530t4ecN2JaeKtvswKjaEvNYlHC1403eGaIuIg8wbdSlUJ++F+tbXFeT1fPPTDF5to4p7kCdkOU0agIlnK1wrAAkMbDLU6ROqSG0rGn82Xv+3eo1GCapz2/lBPZuv3XTafi3K5ZgWqzGqFNRlF/e1J1BNr1tBg0DY+ckG+w+fqt8eqZJWwxuJyBd52HkCksHOrY6Ew+275KsvjtnvTra75VkqODOe9mP0AhNhv3ldUy9Yb4BPsQHN4bSxcQXeNj7lO9jNXreSr8x/wCsQuUbvhjHWfrzTLkiy0sh6h7qXwwoid/y/wBoqEuhV5OZPYExkyZbSyj0LDgCKAg/eI7VAaePn6NDcNbbgvHK55Ez3jeT6pGWnVrlHaXeGO4XpXmaCJwzzUAnbN9E+2Ylqtuu1d5JqB5/LnCLHK4wxc2w5u8hv8dPFWTk3hgqZ+ecPhZ5nd4a9tlLCesmW06Yd1edDoBzY/LlFLNz8I1XoZY6RwY3s+uxULaONadMMx9TuGgA0UchElrQ0WCstNTtgYGt/um5MbLvdeQa5LUuAFyvV1pyJ+X4w1wzDPtjntcdnZHDedPRVzH+UAwxkTmND9snflYWvnxzy77ryYwHgKk+MSMRwqOnkhjY7p5Endpn5qJgnKKethqZpI8o82hupFidnrOWqbuSWHYFRUipFqUGawuDbTgd0N3/AGfDoQPiFnEjiSB5tI81WoxW43VON2G7ADlk1pN+OTgb9dty7kywooPM68PpFTqaqSoftvP1uXo1DQQ0UQjiHzz1XdYjgKU5waLlQmN2ya0l0p8R39w4d8MIqQWu9VCv5RPLtmmyHE7+wfNK7NwWOnjNJlzXX4soCHuZqKfCNpBTR5OsEsjxLEHHaa8nuFvRSkuVOS0+U0txuO/mNeMQ3hmrDcKy0Nc+pj+8bZw14HrWn+xb3sQOQ+kb0v4x/wBo9SlePm8UZ6yrB7V8EZmDBWtUmqTTWjVThxYQ/oH7MtuIVKr23jvwKyddiYllZ+qmZEUszlGVQN92oCe68Nmzs2wLjNKuafsF2ybBJ7Gn9TiJM3MexNRj3BhXTdSupjvM3aY5vELWJ+y8HTNfRk2aFUsdAKxVQL5Kxk2F1nEvoLIDtNxALmZMebMczWlqlczABVYBrsb+NbXzUVJeWjcNFtTQFodxPC/gs16Wy1wmNfDLM6xerRkOpGZQctd/ZveuvdDKgkbbYAtfPv3/ADS+tjkf8Tzct+HuGnhooyRiqGGbTYpc+O7VO7UYhpTAVHVJ61MK8EOc5P8AqOTPHQNinZwjCf7MoVm0sfdIP8f4Qu5Ru/Cb2n0TTkgwh0rif0+6nAtEXkGPoxirEbRDRvIVve/ZDnFV2bKYXX3iakknWwJppQ009Y9NaAD1LxwSbbbFczZ9WVaGoOtqHs5v6iB3COh+ELVjLjLf89FPSJV1Q6DtP30qfSgjzuvqvtE7pN27sGi9Xwuj+x0jYxr7nX64AKE6W7RLuJQ0W7fvEafwig844QNy2jvVhw2AAGQ9g+agaxLigkmJEbSSBfLgplTVw0zQ6ZwaCQBfidAkpsw3oLUarVspGlt/9xD/AA7C4HxMkkBJfc5dEW3Ht61Tcb5QVcNRLFA5rRHsgg9J21vb2X3dpTczyaEVpRqgBiVLAUBy3tQ6cRDeOWipyNgtAdd3ZoO5VmenxOsB51rnmPZZvJIu43OtzpclKSEOUEVDAkgkHed4JrTvNbCEMuJOp6980Z2gbDqIsrhTYG2sweOnnaWOFyOINzuy1HYlltqak6/25RArqx9ZLzjuwDgnWEYZFhtOIWG+8niV5Llha038/IcgOEcZ6mWbZ5w3sLBSKOhpqXa5hoG0bn64dS6JjgpiiNvYug6sHW7d24eOvlE+ji/Oe5VLlFXnKmYet3sPcqz+zzoMZ+SfNRXBqUlMDlIBpnmHctdFo1daGMzzPe4xRZW1PDqVcjja0B7+4cVqUrCHrlkzQFopeiscrKpVaK1AaZmUEUBtTQgmFFR7Et3ZjVS5Krajs3JU32kYFZc+UUUKjIRQCigqRoNAKHQW14xIkaBomGDymz2nq91YfYwt8Sf3RGKX8Z3YPUrGOn7uMdZWnwxVaTbaeFE2TMln76MnmCI2jdsPDuBWkjdppbxXzlPQ0IOuhr/egi1k3zCrQyyWx4vpGrbLV0deueQMo1o9MtSBuDA17jFZcwCqMN7HO3qrCXuFLz2ySBa/osgxvTTDVeaMEhnma2aTMJZBXtM2YKDTOSMleN6Qr+xky3Omuu++lsvVWD/FnCIMa4nIC+htbL9Q91TcVtCZPxJnTWzTJj5mPMnhuAFgNwAEN6YfettxSKb8M9imJqw+2LpI11lZcJOzS8MTvlZD3y3ZT6GE+F/BUVMf8wd4gpljgD6emkHAjwt+6ey5zBgqgXRprEqb5SoCg1AB7TsdezLNohYwGzShp/KPX9rKbyekfTQF7dXk68Bl63U/PIEoEUI6uxGhrlFjFfpI9qrjZ/MPI/srHiM5ZRSyfyn0NlCsuv51sI9AuvKmhMtnkPOFrXY3tq1fRB+TEPF5TDTPI4W8f7lPMDpueq42nQG/hn62U3Im0RnbeSx7lGY+to8/fuC9ScLkAfV1Spk0sxY6sST3k1iaAALBP42hjQ0bk2mPcDRq2tY638rEc4sNPJTxRMqoMnssHtv0hvI+vRUytgrKiokw+q+KOS7o3W6BGYB6t3HxXiYbe1CeArlFNLb+8xEqsVkkHNwjYZwCY4fydihImqjzsuWZzAtll+/gnCqSbX48u/hEakoJ6o2jblx0A71KxXHqPDh9874tzRm4927tNglUwd+0fBfxI+gi0U/JuFovM4uPVkPmvPq7lzWSZUzQwcT8R+XklDhl4H+Zvxhm3CKJosIx5lIn8ocUebmd/cbelkk+EXcWHjX+qscJsDopNG7PYfbRS6blVikJzk2hwcAfPXzTaYjA0NL2B0F+O8ev0is4hg8tJ8YO0zjw7R76K94PyoixAc09uzId18j2H214XTDorgkxW0ESYapVmp8YQVCnkQBXlWOFS8w05Lf7XSPaNVUlzzqfRbhh9o/ouGVwgZpk5JNCabstKgG9Q2UaFpguKxHpAObvxufNYqiecI4WCX6U4dZrSZbOEzE0JAPuvKmEaihOQUO5gpvSkSA6y4ltwqX7RccJsyXlIKqWFRpW1aHfSw76xGe4X2eCfYTGRtOPBWj2MS/ssQ3F1HoYzSfivPUPdcseP4Y7Vo8MFXkQIWDdN9lNKx86Wg9986Wr+s7Wu4A5h4Q/iqWNpedecmjPuSZ9M59TzTNXHLvUvJw4SWE3AAfvWub+f5EedyVUr6g1BNnE37F6MyljbCKe1222frt3qv47orJd88xCd5KkqTyah9fWLLSYnS1H452HeR793YfFVKuwmtpb/ZPjZwyLm/PtHgkZ/RjCjtIjK3Jm+TVh82GMfGz1yVaNZU3McmvAix9imf8AwxNPtD4gf6Y7hyC465JxMQS5K0qAjTNTpmQtc6fche1ojrnu3OYD/SbHyITMvNRhzRqWyEeIuPNWTAdH8TNGGmBkkUm5VM3MXuGJpLClRmsuuYCumUiFVSy87nk67u4W78k1o5x9lbE1t9nf3km3EZ68V7tNJsjq5E+XkLBRLYElWyAkitOy2hpcEA0JoQOdBh3N1bZA64APbe37rOL4t9oopGFpa4kXGotcZg8MvNMX3iu/XuvFmGqpQyCZbNUqz5gQQoXzyn/UYS8o5Pu2tG93oD81cuSMW1O5/Bvqf/5T3a83LhyOKqv85zH0EU9gvIF6HTs2ph2k+CqsTU5RAhOVwdhmPOg4cO/5d/u2DCcHNRaWXJnr+yoPKPlb9lcael6e8/p7t54ePbbehHRgYp2L1EiXQEKaF2IrkBFxahY63FNah5iNWKVoggyNt24fuqJQ0xqnmecl2e/O561eekvR7Dfoc4CTKl9XLd0ZUVSpVS1agVpa/EE1hBBO+KUSA538e1O5oGPjLCMlF9GOhUlZSviZYmTXFcj1yoDcLl0LU1JrQ2HOXXYlLLIRG4ho0tlfrKjUeHxxMG0Lu3qodN9jJhcTllgiW6h1BJOW7Kygm9Kior8VN0OcIqnzRFrzct9EqxSmbFICzIFV11BBBFQdQYaEBwsdEta4tN26ph0Y2NOlY1JySy0mXMylgy26xSoBBNbZxU0pviiYxEyFzoCdRcdn0CO5XTC5HytbMBobHt+s1sWytomUrLMDNU5gUAtUCq0JB1FQ2+prSgqnpqmMM2XG1k1qKaRz9pud1GbVmGe2ZxQaBbGi3qDuqamp7hurHCapMjvh0H1dSYKYRssdSqV0ixQeYoGipWnAvQ0tbQDzjrA3ZHemtIPgLuK032PS6YRzxmH0iZR9J56x6JNjp+9YP5VfYnpEiBCoPTppTYiWQKzEUqxHAmoHM6/zQpxGqJbzAOV7nt3J1hVHYmoIztYdm9RCFWIHpU9+/dWFOSbEOaCUiyndXh/tGpFl1a4FE1AdQDHaKeWH8Nxb2EhcJIIpvxGg9oBXabOlZbqtdbiutRv8fKJP26qOsjvEqD9ipQbCJo7h8lB9NpiSZCEBRR1egFM1HXs6XNA3nEvDpX/adpxJyOue8ZLhXwtNK5rQBmB5HPzV3xm35jJLeTIkTcOckyTNZmIt+yB2XU1BqRpEmplfG+2xfrWlFTU74gecLTaxaBbz3juVT6ebbeaMFKmPKee2K62koWly1TLQ3NGbMTQk2idhrnOcC7w4JbjUMUTDsNIGydd532yGWiYY9RlN6WbjwpWLFGc1SW5JphDecTc5gtbbhT6RWOUR+ONvUT6L0LkayzJHf7ff5pbpEfswP+oPSXT6xW4emexXuiH3g7D6qvRKCZleqKml+JoKmg5fnWGGG0X2qbZPRGZ7P3Ve5SYt/h1IXMttu+Ft+PHuHsrf0c6KTsWodMsuSfdmNUgj9hAauOZIHMxb6jFYacCOEXt4D593ivIoMMlncXyki/HUrSeiezhh8P1QJYrMmgk0BJ6xqEgfsZfCkVyomdNIZHalWGCJsTAxugVc/wCIzpmJxUtmmUMzqGkTFCy1l9agDyzTM2aR1jM1xmmSxbdruWb5qS2ttiYNoyMOjlQUEwp1RYTgzTFf7SlJYlKgbUZjMUcjpbJbEm9lFdOdgT8VMDycjdUgQqWysWNXotRl0ZdSNYZYbXspSQ8E3tooNfRuqLbJta6zidKZGZXUqymjKwoQeBHr3EGLTFMyVoew3BVblidE7ZcLFTnRGaQ80Wy5AxruoT6XPpFQ5WRgmJ41zHofdWvkvIdmRp0Fj9eCss4VBFSOYpUeYI9IpoNs1biL5KJ2rNEqWzOzPwU5QCdwoqiteBrEiM7TrAW+utYZEXODb3uqO0wsWZjUk1JiaE4DA0Bo3LbfZRLpgFPFmPyiRQ6OP83sFVscN6m3ABXKJyTJDHT8kt3+FS3kCY0kdstLuAW8TNt7W8SAsiaYWJZjUk1J3km59YqpJJuVdg0NGyNF3ImX/PlAtXjJOOtvbUcPxja/BcQzLNPMPhg5a9DqBu76/nWM7Oajvl2ABa4Q60vTkfCv4+kbaLUO2t/Ws59qzNmkD7tG8zlI9CaQ3wsD4+OXul2Ik2bwufHJU/Z2150h0eU9ClSoIBUVBB7JsbEwxkgZI0teLgqAKiVo2Q424XNvBWXoPgQxM98xcMwF7X1NO+GFE0Xd1WHkkuMSuDWN/Vc9tjb5qy4qoNaA2PrSsNGWskITTC/4pG+Y3pWKlygd/EtH8g9SvS+R7f4Rx/m9mpXpF7g/7n+iEUPTPYrjRn4x2e6r9YlpkSrD0C2ak+eTOBEle05KkoQPdUuLKGbNUtSyEb4sNHIaajOx0pDr1DL1uvMOUTzWYnsu6MQAt/Mc7+FlsPUU+1wxUqbsgI6t+akWR+Ys2jbmWJ2qL2KL6VTnk4SfipDTJczICRRbmqpmZWBoyg+8tLKKkgCNXOIabKRTxtkmYx2QJAPisv2t+jTp+GXArNV2yh3JbrGmMwq1SSc1zVtDXgIihwMjSzvVnMEkVFM2qtbPZAtlwt32tv4rYmaeAQeqoP8AEzN/MZWWleWenPdErJVIXSEjFywMqFpupJQZqkmpJcDICTuJA4UEYssgqpe0fZ+eUuJyZHRhLapUko3u1y1FQ9hc2cw3weoLJub3O9UsxWAPh2949FmuNnZRqaEXFSA2hAI0OlbxtyjzMbR/MfRNuRbYmieSQA9EDt+Jacuwpqy0aViFmyyisGm8MoOYMB2lPvXNgd8VqSkY7QZqWytdmTp1bur6KqnScI+Cw84NnZ8Qb6ZQsuYpQCg30JNKmovQCNmxtZGdnep9KZDWBr8rbuGiq1Y5qx/mW9+zWXTZ8jmKxKoR92e13qqZjLr1bu5WiJiVpptdayJo4y3/AKTHOYXjd2Fdqc2lYeseqyIGqk31irgK5uIvZEuZSAotdOsIo18+P+8bhqjyvO5PsQ9KGnKCQZKPFmSmOImtLJoxoDWgNqHxjDSpTY2yDMKpdMlM+WS3vVBrbkN0NsNBdUNaN9x5KBicbWUjzbo2I8be6peF2NMd8ooP2mNBFmFHJtEKnPro2t2vJaVsHDrLwySwPuKSd1T2ie/XfoTwMRMLJIkcf9QjwsEY+BtxMH+m3zJKSadnYbrCu7efwh6BYFVy2yE1wKESyCL9Y/yin4+4GrPU0e5916hyTbai2uLifQeyU6R+4P8AuD+gwlg6Z7FaqTpjsVeiWmJWi+yiYDhpoKzconENkVu02VSAWX7oUg5a0JmNXQQ3D7xsHAW9/UrzPEW/xkp4uv5D2CuuDwUoOSsqapLBs1GWlBoXDBilvdaoubRi6igKWmorKVYAqQQwYAggihBBsRSNVsVXujnRzCyAs6VJCzHGapLMVD3yrmJy0By2ppGLAHILtJUTStAkcSBxKf46UWKkSpUym+YxGU8qSn87QLkvVmTvglf/AHP/APxgyWDdV3pXOdtn4hpmQBihTKxNutlgaqLGmYfvRMoP8yy3FRqw/wAO+/BZG5q7cqL9T6n0jGPTB9Tsj8oA9/krJyNpjDRGQjN7rjs09irHL6UkbNOFv1mbqgf+iRmN+NzLp8MLNv4OvRTBht68vt8HS78svHPsVaac2US69gMXy7sxAWviAB4RoD8NkzfCz7QJd9rea5JjVd96+iehUrLgcOP2PqYl0Y+5b13Pibqi4k7aqnnrU3EpQUjjB9m/7p+RjV/RK3j6Y7QsYy2tw/P5FYqrdFdnOzz+vrrXchQbRuBcrEjtkZJ/Jk318Nw/P0je4OqiONgly1qHQ8CD9axqbPyC0bduaa4+WQikjTs6WoRURqBYqRC8Ocbdqq+3T9mbelIbYTlVx9vsVwxcA0Mp6vcKK2aO0Pzuj0Cy8pmPwlWnDzgslAbdhL/wJb0rFdwZt2yH/wCRyd8pb89EB/pt9SmrBXYkGwoK872pDwZCyr2YUfJxgQdXTMVXOAKh2JZ0sMpqFVcx0oIqOJQCWqkeTvA/4hei4PXOp6SJgANwSe9xKedIzWWpGhdSPGWT9YRQ9M9iulIfjHYfVV2sS7JkStG9lWNEqTOB9zravS+QlVyzCNchAKk/d6tSbElZ8LrsA4Kg41EY6xx3Osfb2Wjq4IBBqDcEaHmDvEbpUm21G+ycA0LDIDwL9gHzaBBSpjC2TfE4RHuy3As4JVlG+jqQyjuMZBKwUwaS8wESpr9WRczAHVuS6TCp3tnuD2a1qpdYsqz7TdpFJMqRUF2OdqCgotQBlJNAWNRc/qzDHDi2IuqX6MHmdAo1RC+pcykj6UhA7AMye7VZih7R8P7+phHI90h23akknvXo9PE2E80zotDWjuFkHU9/0Earo05uHX7Bcrv/ADp+TGSuV7uv1+i7lipA4kDzMaONmkoBzX0vsaVlkSl4IvyEMaZuzE0dQVCqXbUz3dZTyOy4KJ6VY7qcLNfkFrwzkJXwzRynDzG4MFzZdqcsErTIbC4WVslO46Hd+B9DFZ0yVxDtrT69/UIRjYUv+d0dWrm+ydoSRQEEevnWNddVzIAN15iHZbeuv0tAWtKGZ5qOnux3+f0tGRsjIKW0ZKF22ewx7vUiHGDj+KZ3+hSvG3WoZe7/ALBR+yj2h3RfF5dUdEqzYaQHUA/dloSTX4Bw3xXMHdaF5/8Akd7J5ylH8VH/APjb6uTHHBZZahogFSRTgNDe/OHG18O0Uka0uIbqVHydi42agmy8M2QhwSZksEqASylC165iaHePJDV7L5iQbE/2v1blbaGbm4GtIDg05HPIXuR1i65xm1FmoqAFHRjmRhdQFVV7xTfCGSkfA87WhV5weujqyXNysPfX60TACBOgbqe6Gbc/RMSrMaS37D8Beqt4H0Zo7wvANjvSXG6MzRc40Zt9N62MYBfellpRNz1ZGU1vXIwKVPxZanjEtUqw3JPEYacwA6yWQGRrymB7Dq9yJlL5aWUQXQQV3knfHLA5S2J8CZlPQwXWc1ycID75aYR8ZGX+RQErzIqOMYJWdlGOxySpbTJjZUUVJ/OpJsBvJjLGOe4NaMysOIYNp2gWKbd2u2KnvOawPujgosB5epY74zWzt2W08Zu0G5P6ncewaDxVmwHDXQh1ZOLPcLAH8rdc+BOp4DLioeTNVqUINiTQ8xu8YiPje3pCyZ09TFM5pY4HIk2PWETsUEqDUkioHnvjpDTul00UWuxGOkcQQS4gEDy1Urg9iuy1estQATmsTxtem+5HgYjOlaDlmtH1J2Ghuts7jxUtKwCEyVVFDNOVbX90tUZjc6GpNz5AcJHucC2+ot4/3XKA7LjITnnfwK3xFoAOFoegWCqBN811GUKF6a4XrcBikGvVMR3qMw9QI6wO2ZGnrXOYXYQvn7Z215iAAMaWqDpS+6GdXhsFSPibnxGR/fvUGkxKopXfAbgbjp+3aLKdkbaQijAj+Vhv5V8or8nJ6dvQcD25exHmrDHyngd+I0tPVn53HoVJSNpy+IFOZXiPv04ekQXYVVs/+nfsIPupzcYoZNJLdoPyTmZjEYN2k0t2k8qZoj/4fVX/AA3eBUgYlRNH4rfEKMeaG1IppqP7x3bhVZujPfYepC1djuHsFjKO659AonbLr1bAGpqLUPxDiIa4bRTwVTHStt0t4O7qJS7EsTpqqjkbCb9G+RG/rUdsr3hFuVCqOiVaZcxBKINQwWXfd+rA01OugvffpFcwYO5gncXu9U/5Sf5xg4Mb6uUZiJgDSzNsqvKL3PuLMBa+UV7Kn+8NZbmI7Pak8AHPAH6vdXvanSCWk5RMw84NJZghQy8jKQQGALiqlaEVFop0lQ1rrPOa9Agw90kYdG5tiBxy6tMrKhe0VpZx2HeWhltNw3WTEIowqzZMwFgSBWnOJcztqAXWMHjMOIOa03Fje2nX5gKFhcr2wZLuRq1dMuXmc/ZoDu5n6Ew9wShZO50kguBlbiT8lSeWGKPgayniNnOzJ4AfP2Vz6MdIsbg5CmbImTsIKhHAPZA+Fr0TWgcAblagiNURGnkMd9oDeFEidT17BK08086tdk0niDuvwKtmD6f4GYFJmNLzaCZLcD+dQyH+aOW006FcnU0rX7Gzc9Vnel07PS3BU/8A2pXg1fQCC44jxWPs05/I7+k/JRW0PaFg0HZaZNOlFRlHnMy+lYwHAmwzPVmu3+Hzhu28bDeLiGge/kqD0l6QTcc46wdXIX3ZIJ14sbFj5UFgNSX1Bh0l9qUWHDee3gOI1KRV+IU8bdiA7bv1aNb/ALRqT1nIagXzTLDbGmTZdSwlqarmKlmbUWUaCxufLfFcl2Kaoc219knfbfln7K6uxCSqomBpsXsG0bX1GYA9/BMtm9Hpqz5isQqqhPWFWykVX3QQCeY3RKrK2OWJttSdMskrwuOSlqHOtlskZ3A1HV1Kxf8AA5AyVUsysDnqQwJoVNNCtaChqNdbwrbUSAGxsCNPVMKhjZ3hz8yLZ8OFu9OJ+IqaMQKqtyaLVxNXnbfvsYwyIuNm8T7LnJMGAl3Ae6fdGQs7acmWl0luz5viKihI5b/4o6Fg51rRxHln7Ls5roqF8j9SPUra4bqqIgQkcYoMtwdCpB8jGRqsHRfKctrUixsdfJI3N3p3Jl13x2UdzrZJ6szLoSedLQWvquVrqUw2NYgVrwrSNC1t1xcCLpxMJryAr+HyjFgtAclX8RNLmcSfdyjzb+0RJnWq4mdT/QKw0Uf8BM7rZ6lebOPb8/kYY3SiYfCpraDEBgOCjn7i2B18IRcnwPsTXHeXHzTvlMf/APRsNzWj1TZ8PlABoagG2l62rv8ACG4cHXSMiybYDHYlC0mXOYiqy5RZ3pJGoKLpYCmU8B3FBiVHHFHz4Js3MjjfIDqVrwvEJaiRtPldwyNhlYb8s8hvTSVhps6e71mYidMuxpmcgACtByA9ITOkdKALaK9QU1PQXke7pW4AdgsnWP2ZPkgGdInSwbAvLYAnhUileUczE5uZCmwYpSyu2WPF/riu+jmzevxcmSTlDvRhWjUUEtatRat+IEN8Nq5II5GjhcdvR979yqPKimgqJY5gbnokdWbvYjsK13a+OVsG/UMZdFl2UZHSWWQVykWTLbNTLSt7RBnLmRuc3M2UCENc8NdoqNsjZkzFCXLmIUqwzyjMLUlo4qcyEKootBRQakAEVsuhANR8GYGptbUaZ5+fXZMHudHDtXs6+Qv5/QVu/wDwPAf8hqf9/EW/8kMdkcFHNfUnLnHeKyrE4USnmJYlHZCaXOVitfGkXajZGIWvY0C4ByCpdbJLJMWyPLrHeSUkpqAeN4kg3F1FcLGytWwHBkLcGhYGh07ba8I85xcfxsnb7L0rCD/BRdidzMG80gSwCwV2qd3Zy+N2Ft9OURadheTwy9VIqpRGATrn6IOz3C55gKLVQoamZ+zYUrVKdpiSKigsYlw0pc7NQ560Nb8H1kqFtx6Yt1DGgZCASaAhVpQE2ArQcNIc821jCQOKVMc6SRoJvchaR7GsFWfNm0siZR3sfwhNTjalB4D1+irPygk2YWs4n0WuwzVSRAheOoIIOhsYEL5u6a9FJmAnlSCZTEmU+4jgeDDePGHNPMHjrSuaIsPUoaRMrYxPa66gvbbMJUGkbrna6e4fGle6MHMrk6O6mJ09cmetiI0tnZcA03sq1hplUxJ4mX82MLp86+I8A/0arPTDZw+ZvWz1KV2WasacD8oZSvAjc7gClHNbcjGcXNHiQFM7Qbtm4/WAeRAoOfZhRgY2MOjB3gnxJTHHjt4pKeGz/wBQk5qUCtU1atQVKsCPiFSL1rY74YxpVJqkdnr9ue/N/wCKZCzHf8i7tb6p7ybF69n+1315rSfZfslZWFE6n2k6pLbwgNFUcrZjzPIQkjbst7VYsUqDNUOvo3Id2vn5WVvnSg6sjqGRhRlYVUjgQdY3S9Zhi8INnbRkMa9QGDox+7LastwTvyBu+mXUmLBHM6soXs/Oy3eNb+RSF0DaWra8dF1/FX3DSUeWsqYqsZNEuASKDKGB3BlowI3Gm4xXzxCeapqmz5Mn7OSjgntFJc2aiiv3mo9B6k3oDQwbR3lFgmm1Q0qWZhw4miWRMos15j9g5hTrVFswBJBrQGikxltnHZJtfjoh12i9lk8ycWJdyMzEsxGlSak+Zi8RNEbA3gLKnyOMkhdxKleifReZi5YmCYqSw2W4JegAJotKEXoKkab96STFhENmMbXA3yHV12ToYS57ryXbxFs+3qvqpPpNtaXImJIkIGEmWJZJbfWtCaXIuTzYxWar713xnO5J71dMLoX83tNsBoO5RMnpVPQNkCIW1ahY0GgFaDed2+NI3NYLNCnvwoSO2pHdwy+aYT9uYmufrM7UNpgqt+AUgA2iRBUbLvi0UavwiN0X3IzHmoDDSneZnet2LMTqSb/OJ1TUxiMtacylWHYdO+drnNsAbm6+h/Zlsc4fCAsO1MOY926F9C27TJ+rTsGnzW+N1ImqNkaNyVuickyIEIgQmO2tkysVJaTOXMjeYO5gdzDjGzHlhu1auaHCxXz90x6ITtnze1V5LHsTQLH9lvhflv3cnNPUtk7UsngLexNhgiyK69xifdKOc2XFpRKwB+9aMErJk4I2nRJaqOZpA0lZiu59ymGzABKmE/HLr/5IWv8A87GP5X+rE+aD9hlt+pn/AJJxsOX9sF50/wAwEb4nJsUUrv5T55e6j4dHzlZCP5gfDP2S+Lx1JgNj2i2gOpPEc42o4tiljYdzR6LnXP5ysmfxcfI2HolnxWegFKXNlAuToLAnvN4kNbZQHhKYEAT1/aFKeDL/AKxCrHReheeBafMJ3ycfs17BxDh5X9lpnszx4mYJF+9KJRh3Go/ylfWErDdoKsWIxGOpeOJv45q0u3CNlBVJ9qModRIfeJ2UdzS3Y+qL5Q3wUkVNuLT7JZizQYL8CFT9mdJJ8oKgpMC9lASwcDcizEZTkr91swFqAUhhV4XCdqRp2d53jwUGlxCW4YRfd1rVcLKyLQnM2rNvZt59KDgABuiqk3VjAslC0YWViG3ZKpPnSlplWY4AGgUO1B5UHhDurxHYomRg/E4eA0v37lrgmC8/XunePu2G/adbd2pXGC23OkKyyprKrGpACm9gSCR2dBpFfa9wFgrhUUlPJJzjgSUxE2pv38SY0LSpTJQMgMl7mPDzgssmUnQJWWhYgKCSdABU+UaucGi5WxcFofQjoA7ss7EjKguF3n8+XfuI4XznPJvmfrik2IYuyJpjhN3ei1xFAAAFALAQ2AAFgqmSSblexlYRAhECEQISGNwaTUaXNRXRhQqwqD4RkEg3CwQDkVlPSjoO+EDPhw8yRmzFR2nl+GrIOOo38YcU1cHWa/XySWsw8k7bNFWZ0yWVVsygU4/LjDJxSVjJA4iyru08V1jkiw0HdGgTGJmyLb15gx9jO5NLP9Y+sLJSRXxHi1//AIlO4PioJhwcw+oTnYD1n14KT5D+0cced/ASDjsj/kFtgDL18XVtf9T805Gz0ljNOY5qVy0I+d4bjSwVedK9xyGqanGBnAUUX+0ZOi3EZDblOzNyPLJVlIb7woDobEWrYecQq6PnaeSMb2n5jzUzC5eZqo5LiwcL9l7HyJT3Y22nwOJcqMyE0dK6itQR+0AbbjUjmKdTTfCL6FerV+HiriDm5OA8er5LQpPTzBlcxmEH4SjZu6lPlWJm03W4VYOHVW1s82fDLx0VB6Z9JXxjKBVJKVKr94k2zMd1rADia60GY618RJiy3XTNnJ6F7B9queoHL5/W9QGAASbKdiQqzUZqncHUk+QjoMRqX/A91wcjosVPJ+ijiMkTLOGYzO7tJW4rOtWOJSOyg+kvSZcMhoQ00jsp/qbgo9YwTbVS6WkdO62g3n63rJ3csSzGrMSxJ1JJqT3kxwcbm7laIg1jdiMZBLYfZkxz2ZbHvFPnHMzsBtfwzWpaG5n1Vi2b0Bxk3SXlHFqj50HkY2bzjuiw9+X7+SjSYjTx5F47s/RWrZnsm0M+d/Cn4/3jqKWZ3SIHZn6/JL5ccYPw237Vdti9E8Lhv1csV+JrmO8dJGw3OZ4n6slNRiNRPk52XAKciUoKIEIgQiBCIEIgQiBCIEKFx/RLBTmLzcLJZjckoKnvI1joJXgWBWnNt1siR0SwKe7g8P4ykJ8yIDNId5QI2Dcq17RehqTMKzYWSiTFF1loq5gCG0UXII9THCSR7ZGTXJ2Dn2EWPzUumaxzJIDYbYyPWMwsZ2Gcs8BrE1U8qxOxUtnoHuYb5A+BUbCQ6nxGNsgsbkEHrBCk9o0f9YwVF0UAZtACLDfTfwENKc7bA/cRdIKhhgldCBmCR4FMCS4KylCrSv7Tfn81jqX20WrWWzeblK4oMlQTVB71KUFdGBrXUVjk2SxsSt+bDhcDP6ySsxhNQTRcgBZgG6lg3cRv5RS6qA007ozoTdvYV6zgVeyppwXHMZHt/fUJoz8I5gcU4klOjFzpcxt2LiGhubtUrh8M8w0loz1+FSf7RqXNGpXJ8zRrornsToptV0CBnky9BnYVA4C2YDuMSA6dw+EeOX7+Sr8z8OjcSczwFz+ym8N7Jams2fmJuT2jXxqCfExn7NM43LgO6/14Lg7GIwNljDbtt7FWDZfs8w0o1YluQAUeYq3+aMjD49XknvUaTGqhws0Aef14K0YTAS5QpLRV7hfxOpiYyNjBZoAS2SaSU3e4lOY3XJECEQIRAhECEQIRAhECEQIRAhECEQIRAhECFAbY6G4PEktMkL1h/wARey4O41GpHOsYYAy9t+vWt3SvcACdMx1diyXpn0JnyZhagdT97RTzrop4qacqxijrjRt5mYEtHRIzy4ELvWUTcQdz0Lg156QOWfEJtsno5jZwAlyKWpnzGhGgGYWFBwINr1iW7F2P/DY491h5/JQf8CMec0jB/wAj4WVr2b7Iy5DYyexUaS5VgBwzHTwjmaud/Bo6sz4n5Lq2npYuiC88TkPAZ+J7ldE6DYFZYlph0l0FA6WmeL6t/FWI8sYlbsvzC6wzvhftsyPke5Qc/wBluHLVD0H7pH9DqPSIX2EjovPeAU4Zj0rW2LfP+6ktnezzByqEy85/a/NfWN20LPzknvsPKyjTYxUP0NvNWXCYKXLFJaKo5ACJLImM6IAS6SaSQ3e4lOI6LmiBCIEIgQiBCIEIgQiBCIEIgQiBCIEIgQiBCIEIgQiBCIEIgQiBC8jCF7GUIgQiBCIEIgQiBCIEIgQiBCIEIgQiBCIEIgQiBC//2Q=="/>
          <p:cNvSpPr>
            <a:spLocks noChangeAspect="1" noChangeArrowheads="1"/>
          </p:cNvSpPr>
          <p:nvPr/>
        </p:nvSpPr>
        <p:spPr bwMode="auto">
          <a:xfrm>
            <a:off x="307975" y="-1728788"/>
            <a:ext cx="3381375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AutoShape 10" descr="data:image/jpeg;base64,/9j/4AAQSkZJRgABAQAAAQABAAD/2wCEAAkGBxQTEhQUExQVFhUXGBwXGRgXFxgcGBweHBkYGB4dHhgaHCggHBwnHhkcITIhJSkrLi4uGB8zODMsNygtLisBCgoKDg0OGxAQGywkICQsLCwvNC8tLCwsLDQ0LCwsLCw0LDQsLC8sNDQsLCwsLCwsLCwsLCwsLCwsLCwsLCwsLP/AABEIAPIA0AMBEQACEQEDEQH/xAAcAAABBQEBAQAAAAAAAAAAAAAAAwQFBgcCAQj/xABHEAACAAQDBAcFBAgEBgIDAAABAgADESEEEjEFQVFhBhMicYGRoQcyUrHBI0LR8BQzYnKCkrLhQ6LC8RVTY3Oj0iSTFjTT/8QAGwEAAgIDAQAAAAAAAAAAAAAAAAUEBgECAwf/xABFEQABAwIDAwoDBgQGAgEFAQABAAIDBBEFITESQVEGEzJhcYGRobHBItHwFCMzQlLhJGKS8RU0U3KissLSY0NEc4LiJf/aAAwDAQACEQMRAD8A3CBCIEIgQvHYAEmwFyYELI09rE6ZPcS5ctZVSZebMzOgNMxoRlJswFNCdaQ1goWOFn3uldVWSx5sAI0Ouvb9WKdTfaXiVNOpk/5//aO/+FR/qPkorcWeR0QmmI9pWLPurJXuVifVo2GFxDUkrBxSU6ALnA+0TFiYpmFHSt1yAV8Rp3xl2GwluVwVgYnMDc2K1PC7WlPJWcHUS2FixA5UNd4IIpyhI6J7XlhGYTtkzHsDwcikG6SYQV/+TJtr9ov4xv8AZpv0HwWv2qH9Y8U1m9McEuuIQ92Zv6QY2FHOfylaGtgH5gmU/wBoWCUGjO/JZbD+qkdW4dOd1u9cnYlAN58Ensn2h4ac+Rg8qtqvly+JBNO/SMyYdKxtxYrVmJROcGm4vv3K3xATFECEQIRAhECEQIRAhECEQIRAhECEQIRAhECEQIRAhVX2m7TMjZ87KaPNpJXjV7Gn8OaJFLHtyDqzXCokDGL57xE0pMDqLyyKC96WINeNaV/b8IcnI34KFHHtwlrvzfQVqYh0VlNRQEHiCKg+VvCJrCCFXnNLH2Kaxut17SBCR6RFpkiXmY9WjFst6BiAMwpoagX584iTxNJ2rZ/VlMopnNJjvluHqm/RvHZw0p7utwTvXj3j1B74zTynoO3adaziFNzZ5xmh8j8j6qTmS6GJSXtddJ0gW10AkEEboEZHIrW/Z1t3rpRksatLAKk6lNB4qbeUIMRp9h+23Q+qfYXUl7Obfq30VxhamqIEIgQiBCIEIgQiBCIEIgQiBCIEIgQiBCIEIgQsl9sm0qzpUkVpJQzWppmeqoD3BSd2sNcPZZpeltc7acIxv+vRZLNmcfU10rv8/Id8TSbDNdg0DIKe6LYnNLKb0NPA3HqGEdYHZW4JLiUWzJtcRfvGvsncwUJiSoTTkuYFldogdXlneKim7j6X7wI1cLhZDixweNyrBVlZSg+0RrAGtxYig3G48TxiEQbgt1CsT9h8ZDuiQrcWzKDlI5GluWvh4RPByVYLdl1r3TeoMZuFvskIEFwixUx0S2p+j4iW9bBu1+43Zbys3hEaqjEsRb9XXemkMU7X9xW5xV1bEQIRAhECEQIRAhECEQIRAhECEQIRAhECEQIRAhfO3TTafXYnETQffmMFNadlPs17waA0GtTFggbsRAJODzlQXcFUn8eV+6nyUeB5Rsc1NS+wcSUxCqKnrCEoKk1J7Nt/at/FGrHhjs9Co1ZDzkWWoz+YVoxco1rx46jvic0iyQt1skxJgzW/w8bpRJdI3DdoZri99ivVl8oxzIWftBXuWMbAaVnbLxwXhEYLgshruK8pBYA3WSXEWQVHdAQx3atQZG9YUlhtvYpPdxM6nNyw8mqIjmliJ+IBShVzBt2Eqd2X7QsTLIE3LOTfYK/gVt5jxiLNhsZF2GylwYnIMnj2K0XYW3ZOLTNKa495TZ17x9RaFEsL4jZwTiGdkou1Sccl2RAhECEQIRAhECEQIRAhECEQIRAhRfSjaH6PhJ83estsv7xFF/zER0hZtvDVzmfsMJXzbtK1BWtBpU03i/M6dxPGLC5LaUfCTxKjH7x3340r8z+b8zdTFYvZ8yS8V+lTVLrIUlF3NNIAUVOmVSWruoOQiO9nOO5sa+g4/JaSyiJnOHT1PBT2OnGdMaZlC52LZVFFuamGsUYawNvoqvNMXPJI18kgJBjpYLmZbJOsY2raLpsbWZXSKTGOcN0GNgF7pWXhiefcPqdIhVWI01P+I4A8NT4BTqLDKyrA5mMkcTkPE+10v+iU94qveanypEJuJSzf5eFx63fCPmmTsIhp/wDOVLG9Tbvd7LlkRdWY9wAHrU+kd2ivd0nMb2Ak+NwFEc7C2k822R/aQweQJXPWy/gr/EfwEdOYmPSlP9LfkVz+0wNzZAP63n3C565P+WPMxk0striZ3g3/ANUNrISbGnb4v/8AZKA10kHwD/SIrnxsPxT+bPkpYbJIPhpvKT/2TjAPNkzBMky5qMN4VjUcCDqDwgfV0j2FrpWntLVoykrGvDmxOHYHe60zYXS6XOAWarSZn7SsEJ5MRQdx9YVSCIdB7XDtF04iMrsnxuB7DbxsrJWNF0RAhECEQIRAhECEQIRAhECEQIVF9reMy4aVK/5swE/uyxmOn7WWJ2HsvJfgoGIPtHZYlj3q51tb0v4nh38IbkhaxM2WAJhkJIUXLEKBU3JooHqB4xze4NaXHQLu1pcQFbZOHCIqL7qileJPvN4nyAA3RvSQljNp3SdmfYdwy8UlxCp52XZb0W5Dr4nv18E7lTQAKmJmgSlzC5y9E4Gw9Yws83bMpSVhtNTWlB+f9/nGkszImF7zYDU/X13reJss7xHGLk6BPxhVW7dwHrQcee7vitmrqcRcWU/wMGrt5+uHjwVvbQ0eDxiWs+OU6NGn11nuF00n406Cw4D6nf4UENqTC4KYXa254nM/sk1djdXWZOcWt/S3IfM9/gmy5iQFFWO5Qan6xPkmZE3bkIA4lLIqZ8rtiIEngEucIFP2jhT8C9p/Glh4mFBxd1QbUUTpOvot8Tr5J23BmU7Q6tlbH1auPcP3C9DSx7sqvOY/+hLesZFJic34szYxwaLnxP7rU12EwfhQukPFxsPDP0C7TEP90heUuWB9CY4yYZQx51cznf7n28gu8OL4hN8NFTtaP5W38zl5JRMHOe9ZlOJdvkD9IiuqMDhybEHf/qT/ANlOZS8oZunIGd4H/UJX/g7/ABN/MfqwiO7FsOGTaVveGj2KlMwXEzm6sI7No+4S0vZDj77+DEfJzEZ+J0Lv/tWePyClR4TWt1rXf039SneFk4iX7mImL41+YiG+tpDmyHZ7JHe4I8lNjopx+JMH9sbfUEFWLZ3SOelppWYONMreekaMxHZ1N+21/ID0W0mGxvHw5Hy8Ln1U9h+ksltcy94t5isS2YhA7U2UB+Gzt0sVKSMQjiqMGHI1iYx7Xi7TdQ3xuYbOFkrGy0RAhECEQIRAhECFkPtYxmfFqlqSZVb6AsSzHl2VW8OMPbaMuSmtO1K1iyyZMJJJ1JNa3Ot93h3kxMupICc7EWs4GvuqzW42QeRavhHN0fOkMOhOfYM/ZayzczG541tl2nL3VmlywLAQxAAyVVc5xzKbz27UYIXaPNqWwovUbrd/51PdGpNlh4yU5K7K1OpF+QO7vI14CgioVcz8SqhTxdAb+zU+wV5w6liwWiNZOLyEZDfno0e/yamc/EZqjfw4cvx/2i00sLIWBjBkFSKueaokM0puT9WHVuC4kYIkFmYKg1c/JR95uURq/EW05ETBtyO0aPU8AmGHYc6qBlcdiMauPt9eeS7bEHKVljq03mvbb95tfAaRFjwsvPPV7tt2uz+Rvdv9O3VSZsXbEPs+HN2Rptfmd2cOrfwtolMHswtYLTvH+nd4xxrOUEMXwQjatwyaO/f3ZKTRcmaif72pdsA8c3H5d5PWFIHBypQHWtf4Rdju90D1oO+K8/Ea6tdssJPU3IePzKsjMPw2gZtuDf8Ac838L5dwHcuZm0SoHVygo3GYb7x7orwP3hEmn5P1MpvI4N/5H671BquVdNGLRBz/APi3zF/+KZnaE1iKzKCorkVR/UGPrDRnJymb0y53fb0+aTScq6t34bGt8SfW3klQhKgmbOtrR7c6gAU0ItrG4waia78Pzd81HPKDEi38Qf0t+Sb4iWumade/61z9dOXOJcWF0Qz5pveFGkx3Ev8AVPdYegTcYWXvzt3ux+sSvsFKNImf0j5KIcWxA6zO/qKdNg5dKiSlK+9lF/z9I0EEANtkeAWft1Y4XMrv6j80hPw6BjRQNCCLHTkYz9jp3t+ONp7gsjEqyM/DM/8AqPzSmBxU6W2aXOZaXuS3zNfAERAnwKld8UYLHcWn20TSn5S1jfhmtI3+YC/iLed1oHRbpj1hErEAI5srj3GNK0ruaFMkc1K7ZmzB0cNO/gfJPIZYKxhfT5EZlp1HWOI81co6LRECEQIRAhECF8++0HGZ8TimG+bkHPLSWBx1Qnzh/TgsgA4pOLPqXO4Kmth3U0IB5rUjT5b43AOhUwOBT/Ygoxbw14X+usdqfpFLcSN2hqschhqYlHJI3AnIJtiJd4xa+a7MNgpLZuG3mhVR4Ek/U+iwhxyuEEHNs6T/ACG8+3f1KxcnMPdV1XOOHwsz79w7tfDiutp4oiwN+O/N9KV86cI2wmh+yw3d0nZnq4D63rXHsRFdU7LD8DMh18T7Dqz3rnZGFFCzWRR2iOO5RzMda+udAGxQi8r+iOHWer63FRaCgbUkyzHZiZqePV8+4DMhOHZppFqKLIg0A/IuflGsEEOHRulldd5zc46nqH1mioqZsTlbT07bMHRaMhbifrLdnrK4HZoAzuaAXzaCg4cB+15UirYlislUdnRu4ce3j2K44Xg8GHgHpSbzw7OHrxTbGbUYjLJ7CfFTtHuB0HM37omUGBOkAkqchuboe/h2a8baJXinKVsZMdNZzt7tWjs49vR7U0kNlqNQ1yTc14kn6xZ2xRxtDYxs24Kmy1Esz9uZxcTxP1bs0TjFzkJGWlMoopFuGtakW+UZjB0K1ebWKZUESACVwvZP8EJzL2JbupNAVRiCeBpZojSiMHNwHepcTJnD4Wk92S6nbLxBYZpT1au7s217Xuig4kUjVs0QGThktnUk5Obdey3johNkubgyso95xNlsi/vFCSDuAoSa2rG32loyzvwsblH2F5zuLbzcWH12JRdksbCdJLfdXM4JO4dpBkJ0Gald0a/aRqWny+efcgUV8hI3q1z+S7To3MZgOsl3NyOs8SpKBXIvZWJO6OP+KwEljdRuuL+F7jwUgYTLkSR5/Kx90jjsAEXrJZei0zLMChwCaBhlJBWtiNVJHERIZMXHYfbPS2ijyQs2S+InLW+vb9ZqPnTSwoQKevK+tRxjpJBG9hY8XB3LlDUSQyCSM2cDcFaF0A6QGcpkTTWYg7J+JfxEVV0TqaYwONxq08Rw7QrwyZlXAKmMWOjxwd8jqFcY6LmiBCIELxjQE8IFgr5g2hOaYwY65mcm51JOlK1resWW1gAk9PazncSucMyhJrD3QAgrvJN677hR4E8oAVIIzHilZGDeWiMVIWYCyk07VCVJ/mB8o3gIN7HRLqolxBOhT6UY6qGck7obMONPP8BU99IzcAWXK206ylSMiZVAqOVqkX8FFu4GKfSg4jXmd3Rbp/4jv1V9rnjCMKEDD94/x/mPsOHwqKmVmTFRbkkKL+v1r4xaZZGwxumkyAz+vZUmmgdK9sMepU1PAqJa+4nqd7HvOnhCrC4nEOrZh8cmn8rdw+upM8ZqGtLaCHoR9Lrd+3rfgpHZeDrc6DX8PxivYviHPyWB+FunWePy/dWnBMNFFBtuH3j8+wbh9b+5J7QxHWEg/q8tVA+8a0qRuXhXv4QwwXDNkColHxHQHcOPb6dqRcoMZJc6lhOX5iN/8vZx4nLQZxxMWdU2ykthoKs1Bmzy0DEA5Q+erKGBGaqqtSLZoj1IvYbsz22t/dMKN2wxzxqLDsvf+ymtoS6q/beblu8t3zgilaAG8t6XVlpemoiM1tiLZcCMv79a7ipccn/EDqD9Zdy4k4Zcq0WQKjMssy0ZSLG7EdYx0q2bwpaM2JzJPbc/27rLU1WybNa23Cw9dfNIzpuYSwTMaZMNDmdiOyw6xWvQLZuyBSN2sAuQBYdXh/dcH1EjtXHPrSs3Dy6rlChS4V1WgVtaB1FiQ2U0OnjBnvWGvcAQDkjFMC8uoBcOBmA7K1B7JbiRQU40NrRgaFYSP6SWWVmAIdmRhS1AH/8AWNtm17bs/RYunkksZUtmUsB2BWlFKVCvl3sXUAcKjS8U2VrYq58cLrHaDsvzXIJbfcA0k23nuVwgcZKZj5BcWt2W0Nus27PFR+PHbxKVr+tAFfu9V1w8M0qLizosP+31t7qtAjnJW9TvryVbWVapNB+eem7zic92dlAYN5TrY2LMjEy3+FgD3Gx8KQpxqIOpxMNWG/do7y9E/wCTk9qh0B0kBHeM2+eXetpBhYnK9gQiBCzj2rdLJmHpIkuZZydY7izUJIUAi40NSL6Qxo4GOaZHpdWTuDxEzesdn49aCrDMtaHiD3cePLlDHnRxUaKNzH3AyKtnQrobiMdlMxWl4bMHZyKF7UogIqxI+/oOZtEaorGtFm5lTGwlx4BT/tbwqy5uFRFCoskqoGgCtYesb4U4kOvxUXE2gbNlUcEhagFzDHddJ5CGqSwUk1rYgad+nqbnkISY5VmGDm29J/pv+XeVYeTNAKqq51w+GPPv3eGvgmm1saCcqnSorxv9SK+Ud8MpPs0AZv1Pb+2ij4xWmtq3SflGTR1Df3/JOtiJlRpx1vLTvPvN4A0/ijhiTvtdRHRDo9J/YNB3/JdsPAoqWSuOvRZ28fH0KfYJakHUm/4etT5RnGqrmIdlupyHv5ZLjycoftVXtvzDPiN953eefcpnGvklrLB1sacNWOm+oHiYq2GUoqakB3RbmfYd/pdWrHMQNLTukb0nZN6uvuAJ7bKIxE093IafnnF8C8vsUmUNK0tx/trTnzjG0L2C6bBsnWyZnadRqZZIHFpZE5fH7OnjGk2gPA+uXupFKLlzOIPiMx6Kw4nES1zuhDTJoCqqmpY0IUBR+9EcA6HQeS1aNpwDdSk0Kp1azJUzrZa5FARmJsFqhUZWB4890G2Dcgix6wF1dTStdslpv4+aRmI9FLGWmSY0wzMwaWC2b7M5e1nzHKQBYAm4gEjcwATfdv7V1+xOGbyAON8geHivJ2JFDVpEsZg5aXNSY9ReyADMxIA+dILncCe0WHitRTMBu97bdRufBJYjaSkDNPBoQR1Uhq1BqC3Wsq24Am8ZDXnRvifksFkA1eT2D1umxx8kAAfpFFNV7Ursm9XrTtE37JAHaa+kb83L/L5+H7o2qX9LvEZdf1klF29kAEuTTKaqzu5uL52liiF83a0pWlrViOcOjfJzrrF3EAX7L62Uj/EnMZsRtsBpcnzGl0wnbUJBVElS1YEHInavTN22JYA0Ayg0oAImMpwM3EkjifZRH1j3NLWgNB4Dxz603k1Itx5U8a7uUdTqoxGVkltPEgkAcgLmwFt/KnnEWpZtQvad7XeiY4Ydipifwe31C2vZUzNJlNxRT6CK5Tu2omnqHorbUt2ZnjrPqnUdlxRAhZT7adkkvh5yjsvWTMPDLmmL50YeAhphz73jOmv15JbXMDSJd4y+vNZvs3ZqS8VImt2lSajMrgEEBgT/ALXifLTgg24FRIqzTaX08IrierJ/bR+uwv7j/wBSw2wxxAcleJC9lS8DUEiuunpXxpbxhw97WtudALpHzZkcA0XJNvHIKbxEwS15i38RsT3AGlecU+jviNeZ3dFuY/8AEeOZV6rmjCMJFPH05Mr/APY+w7lWJz1JPOLba2qpYF1Zp8vKJcr4EFe8jOx/PCEeD/eulqz+dxt2DIJvjp5psVG38rbntP0T3p7sumap0FT/AG8or+M1HOVJG5uXufNWzk/R8xh4d+aTPu3eXqu8RNzOam4FPmT/AJifKHGAw7FMZN7j5DIe6qnKufbqxENGDzOfpsprP94GHozCrG9OKFqFiQtxzJ1tcWvepAvzjlkNNV3zOqakNLmWajKahhuIOojrYPbmFz2nRuuDmFIyMXMIJUSpVbFpcpFcg2PaFCAb6EaG0cHRtBANz2m6k/anuBtZt+Az8Uz/AEiZLUoJjhPhV2CkH9kGkdNlrzcgX7FyEsjRshxt2lNsvIeUddkrjtBejd+Ig2EBwQVP5rGQ1Y2glUUChy1/J0v3eUGwTvWpmaOCJpqtCt+Pj38IyIyD1LPPB2iQaUeB8j9IC5o3jxC6tild0WOPcfkiact6+OkDS12hHqsOjkafiaR2ghMVGbMxJ4DziNUu2YnnqPomFANqpiaP1N9Qt12MtMPJH/TX+kRWaUWhYOoeit1UbzvPWfVPI7qOiBCzn2wbRHVysOPeLdaeQAKjzJP8sNMNiJJfu0SzEZQAGd6y0FtKVrYX/vDYGyWOaHDLVfSmHWiqDqAB6RVjqrK3QLKPbU/2+FH/AE3Pmy/hDTDhkUtxDcq1siX2i25B63Hzr/JHDHavYpuaGrz5b/Yd6lcmqHnqvnSMmep08Mz4LnaWckAaAGved/dc+Ud8CpxFShx1cb927y9Vy5T1jZq4svkwADt1PsO5McBJzzpaHewr4Gp9BEzE5xFSSSDUNPnl7qBhUPO1Ubeu/hn7KXmz87s1bs1tN5rbyHnHGjjFNRsafytufC5Wte41Ve+292yP+o9FJYE0Dfwr60+UeezPLruOpz8V6zzYY1rW6AegSvWZkFe/lck289efK18oI+bgY0fpHovIMWlL6uUn9Th4Gw8k3nrURObkUr1SUpxSh0rX5f2jLhncarYGwsUTWBPLQDgI2YNy0cblKo5pSlBapOu7Sl+d+cHNC9ysGWwsF7MqxoWZqbk0FTxFh4mOM9VT0o+8IHr4aqXR0FZW/gR3HE5DxOXuvZcgmwW/M1Yfyj6wql5QwNyY0nwHzVgh5HVbrGaRrR1XP/qPNPJWz23gDv8AwFT6wtl5RTnJoa3zTaLklQMzke9/fYfXeiektB25ir3kD0Yn5RCdjVa/R57gPkmMPJ7DWaQA9pc73TRtqYVf8RT3Zj/SsR31dY/pOce0lNIcJhZnHA0djQkZnSKQPdzHkJdPVmEcSJnanzTCOhlGjbfXYmk3pWo9yST+8yj5AxqIDvPku4oJTqUh/wDlb/8AJT+dvwjcQW0cVscPdvd9eC5O3pb06yRS4NUa/qBWJAnqWsLGyEgi1jp7qBLgMJkEpY3aBBBtY5Z6iy2Hon0mkYuWBLNGUAFDra0Tqaoa8bBFiN3yVar6GWneS7QnVWCJaXpPET1RWdyFVQWYmwAAqSTwgQvnXavSQ4/FYidQBKhZY+9lFQK+ArTiTFgo2lsezwSSttth28p50TwXW4vDyzoZgJ7l7Z9FpHaodsxOd1LhC0Ola3rX0FFZViWM+1+dXaEpfgw6t455hp6DzhvhwGwespViBO0FGYFMspRvbtnwsPW/iYruJvNXX823cQzzzPmfBW/A420WGmd+8F57LXH/ABHiofFk1JrUE+gFBF0A2bNG5eebfOEvf0jcntOZS+xBRpkw/wCHLY+Ldgf1Qnxm72x04/O8DuGZT3AxsPkqD+RpPf8AQKVwrVeWO8+VD/piXiz+bpJCOFvHL3UDA4ucrogf1X8AT7KawhsObr8o85l0K9bfa/cVHbGx4ZSp3HkPkI9LY2zGkcB6LxXEGn7Q+/6neqfTcQtDQx0DHOKg2tqksKjPc2Hzjo5rQbb1q54aE5fKvM8935tbfBewz0XJjXSEAb+Gp6krLwZJGapJ0X7x7/hHL5RWq/Hbfd039Xy+Z/dXrCOTDQBLV/07u87+wZduikXkpLTNNZVUbq0Qcq7zyHjxirPeXOucyVco8rMhHZb5blBY/pYo7MhKj4mGVfBBfzMbCInpGyYw4bI83kNvM/XgoDF7WnzPemtT4V7K+S/WOrY2N0CYx4fEzddMcg1pG91LaxrdAuoFuvKwLUkJPrBmyg3FK8BWv4Q8gwCokNnkN06yNfrVVGs5YUcQPNNc/W35QbW3nOxvrZcHEcjoPMrmp9O8iOv+AkjZEnxAXItlmCR6WUd3LCx2zCdgmzTfPIgOuLbgbjuulQ1fMjyNPpCaqpzTzOiJvZWjD6wVtMyoDbBwvbvTrZe0Xw81Zso0ZTXv5GI+e7Xcs1NOydjmvGS+iNi7SXESJc5NHUHuO8eBhvFIJGBy84qYHQSujduWb+2ydNbqZCzGWSylnVdHOYAZiLkCmml+QhrQxNcC4pVV1BjcG8QqfieoXCYSVJVVdesM407RYsKEsRcZdOGkMqeNzXvJ0ysltRMJGt4gFSvs/H/z8MBxav8A9bxvXH+HcOz1C0ogTUNJ6/QrcIrKsawv2lPn2rMUblloO+it82hpC/macyHcCfBLpYzNUCIby0eJSW0JwVWO4UQdwFB6VHhFfwOIy1ge7OwLj2nL3Vu5SSiDDTG3IuIaPU+QUTOkkUppp87ecXk8V5m11zYpSUMuGc75kwL4IMx9SISP++xWNm6Npd3nJWKL7nCZH75HAdw/sU52XL7VeCHz/wBmEa8oZLU1uLgPf2W/JWLardrgCfb3UthB2E/eHyEUWXQr0pxFz2KuyT1UwN9068xa4vzFjePTaZ4dG0HgPReO18ZdK/8A3O9SpoSJZFa2113c/wA7xHZpcClBc7Syc9cdBbuOgpr8ozsgC65bN3Zp1hcNQggdpj2RvH7Rr9463011im4vihndzMZ+Eaniflw46r0jAcFbTM+0TD4v+o4dvHw4pztLaCYSXU9p20G9uN9yA6nfCLN5s1WeCB9S/Zbp6fuqNtDHvObNMap3DRVHADdHdrQ0WCstPSxwCzR3ppWMqSvCY2WEVjCF4zUBN7cNfAb4mUdDLUu+AGwIueH0M7JXieLU1Ay8rhtEHZHE+wvlc5Ju+IuVsa2yhr6nlbs0NYtX2Skw9j3HNpaAd98/lmvOziWI4xLHG3J4cXNIFgMtN+hBGfHNcLJYmpOWoGlzpTfYb7Ab4g1GPgH7lveU1ouRjnNvUvt1NHv/AHXX6KPiY00uPw5QvdjdUd48PrRORySw8fqPf47t+9LKKc+ffeF08zppHSO1JunlJTNpYGQM0aLBCxyC2lPw5LXvY5jS0ibKOiNUeNa/SJNE743s7D9eCp/KGICRkg3iyS9sUi2Gf99D45WHyMWXDXdIdipGJjou7Vl5NDwH530t4ecN2JaeKtvswKjaEvNYlHC1403eGaIuIg8wbdSlUJ++F+tbXFeT1fPPTDF5to4p7kCdkOU0agIlnK1wrAAkMbDLU6ROqSG0rGn82Xv+3eo1GCapz2/lBPZuv3XTafi3K5ZgWqzGqFNRlF/e1J1BNr1tBg0DY+ckG+w+fqt8eqZJWwxuJyBd52HkCksHOrY6Ew+275KsvjtnvTra75VkqODOe9mP0AhNhv3ldUy9Yb4BPsQHN4bSxcQXeNj7lO9jNXreSr8x/wCsQuUbvhjHWfrzTLkiy0sh6h7qXwwoid/y/wBoqEuhV5OZPYExkyZbSyj0LDgCKAg/eI7VAaePn6NDcNbbgvHK55Ez3jeT6pGWnVrlHaXeGO4XpXmaCJwzzUAnbN9E+2Ylqtuu1d5JqB5/LnCLHK4wxc2w5u8hv8dPFWTk3hgqZ+ecPhZ5nd4a9tlLCesmW06Yd1edDoBzY/LlFLNz8I1XoZY6RwY3s+uxULaONadMMx9TuGgA0UchElrQ0WCstNTtgYGt/um5MbLvdeQa5LUuAFyvV1pyJ+X4w1wzDPtjntcdnZHDedPRVzH+UAwxkTmND9snflYWvnxzy77ryYwHgKk+MSMRwqOnkhjY7p5Endpn5qJgnKKethqZpI8o82hupFidnrOWqbuSWHYFRUipFqUGawuDbTgd0N3/AGfDoQPiFnEjiSB5tI81WoxW43VON2G7ADlk1pN+OTgb9dty7kywooPM68PpFTqaqSoftvP1uXo1DQQ0UQjiHzz1XdYjgKU5waLlQmN2ya0l0p8R39w4d8MIqQWu9VCv5RPLtmmyHE7+wfNK7NwWOnjNJlzXX4soCHuZqKfCNpBTR5OsEsjxLEHHaa8nuFvRSkuVOS0+U0txuO/mNeMQ3hmrDcKy0Nc+pj+8bZw14HrWn+xb3sQOQ+kb0v4x/wBo9SlePm8UZ6yrB7V8EZmDBWtUmqTTWjVThxYQ/oH7MtuIVKr23jvwKyddiYllZ+qmZEUszlGVQN92oCe68Nmzs2wLjNKuafsF2ybBJ7Gn9TiJM3MexNRj3BhXTdSupjvM3aY5vELWJ+y8HTNfRk2aFUsdAKxVQL5Kxk2F1nEvoLIDtNxALmZMebMczWlqlczABVYBrsb+NbXzUVJeWjcNFtTQFodxPC/gs16Wy1wmNfDLM6xerRkOpGZQctd/ZveuvdDKgkbbYAtfPv3/ADS+tjkf8Tzct+HuGnhooyRiqGGbTYpc+O7VO7UYhpTAVHVJ61MK8EOc5P8AqOTPHQNinZwjCf7MoVm0sfdIP8f4Qu5Ru/Cb2n0TTkgwh0rif0+6nAtEXkGPoxirEbRDRvIVve/ZDnFV2bKYXX3iakknWwJppQ009Y9NaAD1LxwSbbbFczZ9WVaGoOtqHs5v6iB3COh+ELVjLjLf89FPSJV1Q6DtP30qfSgjzuvqvtE7pN27sGi9Xwuj+x0jYxr7nX64AKE6W7RLuJQ0W7fvEafwig844QNy2jvVhw2AAGQ9g+agaxLigkmJEbSSBfLgplTVw0zQ6ZwaCQBfidAkpsw3oLUarVspGlt/9xD/AA7C4HxMkkBJfc5dEW3Ht61Tcb5QVcNRLFA5rRHsgg9J21vb2X3dpTczyaEVpRqgBiVLAUBy3tQ6cRDeOWipyNgtAdd3ZoO5VmenxOsB51rnmPZZvJIu43OtzpclKSEOUEVDAkgkHed4JrTvNbCEMuJOp6980Z2gbDqIsrhTYG2sweOnnaWOFyOINzuy1HYlltqak6/25RArqx9ZLzjuwDgnWEYZFhtOIWG+8niV5Llha038/IcgOEcZ6mWbZ5w3sLBSKOhpqXa5hoG0bn64dS6JjgpiiNvYug6sHW7d24eOvlE+ji/Oe5VLlFXnKmYet3sPcqz+zzoMZ+SfNRXBqUlMDlIBpnmHctdFo1daGMzzPe4xRZW1PDqVcjja0B7+4cVqUrCHrlkzQFopeiscrKpVaK1AaZmUEUBtTQgmFFR7Et3ZjVS5Krajs3JU32kYFZc+UUUKjIRQCigqRoNAKHQW14xIkaBomGDymz2nq91YfYwt8Sf3RGKX8Z3YPUrGOn7uMdZWnwxVaTbaeFE2TMln76MnmCI2jdsPDuBWkjdppbxXzlPQ0IOuhr/egi1k3zCrQyyWx4vpGrbLV0deueQMo1o9MtSBuDA17jFZcwCqMN7HO3qrCXuFLz2ySBa/osgxvTTDVeaMEhnma2aTMJZBXtM2YKDTOSMleN6Qr+xky3Omuu++lsvVWD/FnCIMa4nIC+htbL9Q91TcVtCZPxJnTWzTJj5mPMnhuAFgNwAEN6YfettxSKb8M9imJqw+2LpI11lZcJOzS8MTvlZD3y3ZT6GE+F/BUVMf8wd4gpljgD6emkHAjwt+6ey5zBgqgXRprEqb5SoCg1AB7TsdezLNohYwGzShp/KPX9rKbyekfTQF7dXk68Bl63U/PIEoEUI6uxGhrlFjFfpI9qrjZ/MPI/srHiM5ZRSyfyn0NlCsuv51sI9AuvKmhMtnkPOFrXY3tq1fRB+TEPF5TDTPI4W8f7lPMDpueq42nQG/hn62U3Im0RnbeSx7lGY+to8/fuC9ScLkAfV1Spk0sxY6sST3k1iaAALBP42hjQ0bk2mPcDRq2tY638rEc4sNPJTxRMqoMnssHtv0hvI+vRUytgrKiokw+q+KOS7o3W6BGYB6t3HxXiYbe1CeArlFNLb+8xEqsVkkHNwjYZwCY4fydihImqjzsuWZzAtll+/gnCqSbX48u/hEakoJ6o2jblx0A71KxXHqPDh9874tzRm4927tNglUwd+0fBfxI+gi0U/JuFovM4uPVkPmvPq7lzWSZUzQwcT8R+XklDhl4H+Zvxhm3CKJosIx5lIn8ocUebmd/cbelkk+EXcWHjX+qscJsDopNG7PYfbRS6blVikJzk2hwcAfPXzTaYjA0NL2B0F+O8ev0is4hg8tJ8YO0zjw7R76K94PyoixAc09uzId18j2H214XTDorgkxW0ESYapVmp8YQVCnkQBXlWOFS8w05Lf7XSPaNVUlzzqfRbhh9o/ouGVwgZpk5JNCabstKgG9Q2UaFpguKxHpAObvxufNYqiecI4WCX6U4dZrSZbOEzE0JAPuvKmEaihOQUO5gpvSkSA6y4ltwqX7RccJsyXlIKqWFRpW1aHfSw76xGe4X2eCfYTGRtOPBWj2MS/ssQ3F1HoYzSfivPUPdcseP4Y7Vo8MFXkQIWDdN9lNKx86Wg9986Wr+s7Wu4A5h4Q/iqWNpedecmjPuSZ9M59TzTNXHLvUvJw4SWE3AAfvWub+f5EedyVUr6g1BNnE37F6MyljbCKe1222frt3qv47orJd88xCd5KkqTyah9fWLLSYnS1H452HeR793YfFVKuwmtpb/ZPjZwyLm/PtHgkZ/RjCjtIjK3Jm+TVh82GMfGz1yVaNZU3McmvAix9imf8AwxNPtD4gf6Y7hyC465JxMQS5K0qAjTNTpmQtc6fche1ojrnu3OYD/SbHyITMvNRhzRqWyEeIuPNWTAdH8TNGGmBkkUm5VM3MXuGJpLClRmsuuYCumUiFVSy87nk67u4W78k1o5x9lbE1t9nf3km3EZ68V7tNJsjq5E+XkLBRLYElWyAkitOy2hpcEA0JoQOdBh3N1bZA64APbe37rOL4t9oopGFpa4kXGotcZg8MvNMX3iu/XuvFmGqpQyCZbNUqz5gQQoXzyn/UYS8o5Pu2tG93oD81cuSMW1O5/Bvqf/5T3a83LhyOKqv85zH0EU9gvIF6HTs2ph2k+CqsTU5RAhOVwdhmPOg4cO/5d/u2DCcHNRaWXJnr+yoPKPlb9lcael6e8/p7t54ePbbehHRgYp2L1EiXQEKaF2IrkBFxahY63FNah5iNWKVoggyNt24fuqJQ0xqnmecl2e/O561eekvR7Dfoc4CTKl9XLd0ZUVSpVS1agVpa/EE1hBBO+KUSA538e1O5oGPjLCMlF9GOhUlZSviZYmTXFcj1yoDcLl0LU1JrQ2HOXXYlLLIRG4ho0tlfrKjUeHxxMG0Lu3qodN9jJhcTllgiW6h1BJOW7Kygm9Kior8VN0OcIqnzRFrzct9EqxSmbFICzIFV11BBBFQdQYaEBwsdEta4tN26ph0Y2NOlY1JySy0mXMylgy26xSoBBNbZxU0pviiYxEyFzoCdRcdn0CO5XTC5HytbMBobHt+s1sWytomUrLMDNU5gUAtUCq0JB1FQ2+prSgqnpqmMM2XG1k1qKaRz9pud1GbVmGe2ZxQaBbGi3qDuqamp7hurHCapMjvh0H1dSYKYRssdSqV0ixQeYoGipWnAvQ0tbQDzjrA3ZHemtIPgLuK032PS6YRzxmH0iZR9J56x6JNjp+9YP5VfYnpEiBCoPTppTYiWQKzEUqxHAmoHM6/zQpxGqJbzAOV7nt3J1hVHYmoIztYdm9RCFWIHpU9+/dWFOSbEOaCUiyndXh/tGpFl1a4FE1AdQDHaKeWH8Nxb2EhcJIIpvxGg9oBXabOlZbqtdbiutRv8fKJP26qOsjvEqD9ipQbCJo7h8lB9NpiSZCEBRR1egFM1HXs6XNA3nEvDpX/adpxJyOue8ZLhXwtNK5rQBmB5HPzV3xm35jJLeTIkTcOckyTNZmIt+yB2XU1BqRpEmplfG+2xfrWlFTU74gecLTaxaBbz3juVT6ebbeaMFKmPKee2K62koWly1TLQ3NGbMTQk2idhrnOcC7w4JbjUMUTDsNIGydd532yGWiYY9RlN6WbjwpWLFGc1SW5JphDecTc5gtbbhT6RWOUR+ONvUT6L0LkayzJHf7ff5pbpEfswP+oPSXT6xW4emexXuiH3g7D6qvRKCZleqKml+JoKmg5fnWGGG0X2qbZPRGZ7P3Ve5SYt/h1IXMttu+Ft+PHuHsrf0c6KTsWodMsuSfdmNUgj9hAauOZIHMxb6jFYacCOEXt4D593ivIoMMlncXyki/HUrSeiezhh8P1QJYrMmgk0BJ6xqEgfsZfCkVyomdNIZHalWGCJsTAxugVc/wCIzpmJxUtmmUMzqGkTFCy1l9agDyzTM2aR1jM1xmmSxbdruWb5qS2ttiYNoyMOjlQUEwp1RYTgzTFf7SlJYlKgbUZjMUcjpbJbEm9lFdOdgT8VMDycjdUgQqWysWNXotRl0ZdSNYZYbXspSQ8E3tooNfRuqLbJta6zidKZGZXUqymjKwoQeBHr3EGLTFMyVoew3BVblidE7ZcLFTnRGaQ80Wy5AxruoT6XPpFQ5WRgmJ41zHofdWvkvIdmRp0Fj9eCss4VBFSOYpUeYI9IpoNs1biL5KJ2rNEqWzOzPwU5QCdwoqiteBrEiM7TrAW+utYZEXODb3uqO0wsWZjUk1JiaE4DA0Bo3LbfZRLpgFPFmPyiRQ6OP83sFVscN6m3ABXKJyTJDHT8kt3+FS3kCY0kdstLuAW8TNt7W8SAsiaYWJZjUk1J3km59YqpJJuVdg0NGyNF3ImX/PlAtXjJOOtvbUcPxja/BcQzLNPMPhg5a9DqBu76/nWM7Oajvl2ABa4Q60vTkfCv4+kbaLUO2t/Ws59qzNmkD7tG8zlI9CaQ3wsD4+OXul2Ik2bwufHJU/Z2150h0eU9ClSoIBUVBB7JsbEwxkgZI0teLgqAKiVo2Q424XNvBWXoPgQxM98xcMwF7X1NO+GFE0Xd1WHkkuMSuDWN/Vc9tjb5qy4qoNaA2PrSsNGWskITTC/4pG+Y3pWKlygd/EtH8g9SvS+R7f4Rx/m9mpXpF7g/7n+iEUPTPYrjRn4x2e6r9YlpkSrD0C2ak+eTOBEle05KkoQPdUuLKGbNUtSyEb4sNHIaajOx0pDr1DL1uvMOUTzWYnsu6MQAt/Mc7+FlsPUU+1wxUqbsgI6t+akWR+Ys2jbmWJ2qL2KL6VTnk4SfipDTJczICRRbmqpmZWBoyg+8tLKKkgCNXOIabKRTxtkmYx2QJAPisv2t+jTp+GXArNV2yh3JbrGmMwq1SSc1zVtDXgIihwMjSzvVnMEkVFM2qtbPZAtlwt32tv4rYmaeAQeqoP8AEzN/MZWWleWenPdErJVIXSEjFywMqFpupJQZqkmpJcDICTuJA4UEYssgqpe0fZ+eUuJyZHRhLapUko3u1y1FQ9hc2cw3weoLJub3O9UsxWAPh2949FmuNnZRqaEXFSA2hAI0OlbxtyjzMbR/MfRNuRbYmieSQA9EDt+Jacuwpqy0aViFmyyisGm8MoOYMB2lPvXNgd8VqSkY7QZqWytdmTp1bur6KqnScI+Cw84NnZ8Qb6ZQsuYpQCg30JNKmovQCNmxtZGdnep9KZDWBr8rbuGiq1Y5qx/mW9+zWXTZ8jmKxKoR92e13qqZjLr1bu5WiJiVpptdayJo4y3/AKTHOYXjd2Fdqc2lYeseqyIGqk31irgK5uIvZEuZSAotdOsIo18+P+8bhqjyvO5PsQ9KGnKCQZKPFmSmOImtLJoxoDWgNqHxjDSpTY2yDMKpdMlM+WS3vVBrbkN0NsNBdUNaN9x5KBicbWUjzbo2I8be6peF2NMd8ooP2mNBFmFHJtEKnPro2t2vJaVsHDrLwySwPuKSd1T2ie/XfoTwMRMLJIkcf9QjwsEY+BtxMH+m3zJKSadnYbrCu7efwh6BYFVy2yE1wKESyCL9Y/yin4+4GrPU0e5916hyTbai2uLifQeyU6R+4P8AuD+gwlg6Z7FaqTpjsVeiWmJWi+yiYDhpoKzconENkVu02VSAWX7oUg5a0JmNXQQ3D7xsHAW9/UrzPEW/xkp4uv5D2CuuDwUoOSsqapLBs1GWlBoXDBilvdaoubRi6igKWmorKVYAqQQwYAggihBBsRSNVsVXujnRzCyAs6VJCzHGapLMVD3yrmJy0By2ppGLAHILtJUTStAkcSBxKf46UWKkSpUym+YxGU8qSn87QLkvVmTvglf/AHP/APxgyWDdV3pXOdtn4hpmQBihTKxNutlgaqLGmYfvRMoP8yy3FRqw/wAO+/BZG5q7cqL9T6n0jGPTB9Tsj8oA9/krJyNpjDRGQjN7rjs09irHL6UkbNOFv1mbqgf+iRmN+NzLp8MLNv4OvRTBht68vt8HS78svHPsVaac2US69gMXy7sxAWviAB4RoD8NkzfCz7QJd9rea5JjVd96+iehUrLgcOP2PqYl0Y+5b13Pibqi4k7aqnnrU3EpQUjjB9m/7p+RjV/RK3j6Y7QsYy2tw/P5FYqrdFdnOzz+vrrXchQbRuBcrEjtkZJ/Jk318Nw/P0je4OqiONgly1qHQ8CD9axqbPyC0bduaa4+WQikjTs6WoRURqBYqRC8Ocbdqq+3T9mbelIbYTlVx9vsVwxcA0Mp6vcKK2aO0Pzuj0Cy8pmPwlWnDzgslAbdhL/wJb0rFdwZt2yH/wCRyd8pb89EB/pt9SmrBXYkGwoK872pDwZCyr2YUfJxgQdXTMVXOAKh2JZ0sMpqFVcx0oIqOJQCWqkeTvA/4hei4PXOp6SJgANwSe9xKedIzWWpGhdSPGWT9YRQ9M9iulIfjHYfVV2sS7JkStG9lWNEqTOB9zravS+QlVyzCNchAKk/d6tSbElZ8LrsA4Kg41EY6xx3Osfb2Wjq4IBBqDcEaHmDvEbpUm21G+ycA0LDIDwL9gHzaBBSpjC2TfE4RHuy3As4JVlG+jqQyjuMZBKwUwaS8wESpr9WRczAHVuS6TCp3tnuD2a1qpdYsqz7TdpFJMqRUF2OdqCgotQBlJNAWNRc/qzDHDi2IuqX6MHmdAo1RC+pcykj6UhA7AMye7VZih7R8P7+phHI90h23akknvXo9PE2E80zotDWjuFkHU9/0Earo05uHX7Bcrv/ADp+TGSuV7uv1+i7lipA4kDzMaONmkoBzX0vsaVlkSl4IvyEMaZuzE0dQVCqXbUz3dZTyOy4KJ6VY7qcLNfkFrwzkJXwzRynDzG4MFzZdqcsErTIbC4WVslO46Hd+B9DFZ0yVxDtrT69/UIRjYUv+d0dWrm+ydoSRQEEevnWNddVzIAN15iHZbeuv0tAWtKGZ5qOnux3+f0tGRsjIKW0ZKF22ewx7vUiHGDj+KZ3+hSvG3WoZe7/ALBR+yj2h3RfF5dUdEqzYaQHUA/dloSTX4Bw3xXMHdaF5/8Akd7J5ylH8VH/APjb6uTHHBZZahogFSRTgNDe/OHG18O0Uka0uIbqVHydi42agmy8M2QhwSZksEqASylC165iaHePJDV7L5iQbE/2v1blbaGbm4GtIDg05HPIXuR1i65xm1FmoqAFHRjmRhdQFVV7xTfCGSkfA87WhV5weujqyXNysPfX60TACBOgbqe6Gbc/RMSrMaS37D8Beqt4H0Zo7wvANjvSXG6MzRc40Zt9N62MYBfellpRNz1ZGU1vXIwKVPxZanjEtUqw3JPEYacwA6yWQGRrymB7Dq9yJlL5aWUQXQQV3knfHLA5S2J8CZlPQwXWc1ycID75aYR8ZGX+RQErzIqOMYJWdlGOxySpbTJjZUUVJ/OpJsBvJjLGOe4NaMysOIYNp2gWKbd2u2KnvOawPujgosB5epY74zWzt2W08Zu0G5P6ncewaDxVmwHDXQh1ZOLPcLAH8rdc+BOp4DLioeTNVqUINiTQ8xu8YiPje3pCyZ09TFM5pY4HIk2PWETsUEqDUkioHnvjpDTul00UWuxGOkcQQS4gEDy1Urg9iuy1estQATmsTxtem+5HgYjOlaDlmtH1J2Ghuts7jxUtKwCEyVVFDNOVbX90tUZjc6GpNz5AcJHucC2+ot4/3XKA7LjITnnfwK3xFoAOFoegWCqBN811GUKF6a4XrcBikGvVMR3qMw9QI6wO2ZGnrXOYXYQvn7Z215iAAMaWqDpS+6GdXhsFSPibnxGR/fvUGkxKopXfAbgbjp+3aLKdkbaQijAj+Vhv5V8or8nJ6dvQcD25exHmrDHyngd+I0tPVn53HoVJSNpy+IFOZXiPv04ekQXYVVs/+nfsIPupzcYoZNJLdoPyTmZjEYN2k0t2k8qZoj/4fVX/AA3eBUgYlRNH4rfEKMeaG1IppqP7x3bhVZujPfYepC1djuHsFjKO659AonbLr1bAGpqLUPxDiIa4bRTwVTHStt0t4O7qJS7EsTpqqjkbCb9G+RG/rUdsr3hFuVCqOiVaZcxBKINQwWXfd+rA01OugvffpFcwYO5gncXu9U/5Sf5xg4Mb6uUZiJgDSzNsqvKL3PuLMBa+UV7Kn+8NZbmI7Pak8AHPAH6vdXvanSCWk5RMw84NJZghQy8jKQQGALiqlaEVFop0lQ1rrPOa9Agw90kYdG5tiBxy6tMrKhe0VpZx2HeWhltNw3WTEIowqzZMwFgSBWnOJcztqAXWMHjMOIOa03Fje2nX5gKFhcr2wZLuRq1dMuXmc/ZoDu5n6Ew9wShZO50kguBlbiT8lSeWGKPgayniNnOzJ4AfP2Vz6MdIsbg5CmbImTsIKhHAPZA+Fr0TWgcAblagiNURGnkMd9oDeFEidT17BK08086tdk0niDuvwKtmD6f4GYFJmNLzaCZLcD+dQyH+aOW006FcnU0rX7Gzc9Vnel07PS3BU/8A2pXg1fQCC44jxWPs05/I7+k/JRW0PaFg0HZaZNOlFRlHnMy+lYwHAmwzPVmu3+Hzhu28bDeLiGge/kqD0l6QTcc46wdXIX3ZIJ14sbFj5UFgNSX1Bh0l9qUWHDee3gOI1KRV+IU8bdiA7bv1aNb/ALRqT1nIagXzTLDbGmTZdSwlqarmKlmbUWUaCxufLfFcl2Kaoc219knfbfln7K6uxCSqomBpsXsG0bX1GYA9/BMtm9Hpqz5isQqqhPWFWykVX3QQCeY3RKrK2OWJttSdMskrwuOSlqHOtlskZ3A1HV1Kxf8AA5AyVUsysDnqQwJoVNNCtaChqNdbwrbUSAGxsCNPVMKhjZ3hz8yLZ8OFu9OJ+IqaMQKqtyaLVxNXnbfvsYwyIuNm8T7LnJMGAl3Ae6fdGQs7acmWl0luz5viKihI5b/4o6Fg51rRxHln7Ls5roqF8j9SPUra4bqqIgQkcYoMtwdCpB8jGRqsHRfKctrUixsdfJI3N3p3Jl13x2UdzrZJ6szLoSedLQWvquVrqUw2NYgVrwrSNC1t1xcCLpxMJryAr+HyjFgtAclX8RNLmcSfdyjzb+0RJnWq4mdT/QKw0Uf8BM7rZ6lebOPb8/kYY3SiYfCpraDEBgOCjn7i2B18IRcnwPsTXHeXHzTvlMf/APRsNzWj1TZ8PlABoagG2l62rv8ACG4cHXSMiybYDHYlC0mXOYiqy5RZ3pJGoKLpYCmU8B3FBiVHHFHz4Js3MjjfIDqVrwvEJaiRtPldwyNhlYb8s8hvTSVhps6e71mYidMuxpmcgACtByA9ITOkdKALaK9QU1PQXke7pW4AdgsnWP2ZPkgGdInSwbAvLYAnhUileUczE5uZCmwYpSyu2WPF/riu+jmzevxcmSTlDvRhWjUUEtatRat+IEN8Nq5II5GjhcdvR979yqPKimgqJY5gbnokdWbvYjsK13a+OVsG/UMZdFl2UZHSWWQVykWTLbNTLSt7RBnLmRuc3M2UCENc8NdoqNsjZkzFCXLmIUqwzyjMLUlo4qcyEKootBRQakAEVsuhANR8GYGptbUaZ5+fXZMHudHDtXs6+Qv5/QVu/wDwPAf8hqf9/EW/8kMdkcFHNfUnLnHeKyrE4USnmJYlHZCaXOVitfGkXajZGIWvY0C4ByCpdbJLJMWyPLrHeSUkpqAeN4kg3F1FcLGytWwHBkLcGhYGh07ba8I85xcfxsnb7L0rCD/BRdidzMG80gSwCwV2qd3Zy+N2Ft9OURadheTwy9VIqpRGATrn6IOz3C55gKLVQoamZ+zYUrVKdpiSKigsYlw0pc7NQ560Nb8H1kqFtx6Yt1DGgZCASaAhVpQE2ArQcNIc821jCQOKVMc6SRoJvchaR7GsFWfNm0siZR3sfwhNTjalB4D1+irPygk2YWs4n0WuwzVSRAheOoIIOhsYEL5u6a9FJmAnlSCZTEmU+4jgeDDePGHNPMHjrSuaIsPUoaRMrYxPa66gvbbMJUGkbrna6e4fGle6MHMrk6O6mJ09cmetiI0tnZcA03sq1hplUxJ4mX82MLp86+I8A/0arPTDZw+ZvWz1KV2WasacD8oZSvAjc7gClHNbcjGcXNHiQFM7Qbtm4/WAeRAoOfZhRgY2MOjB3gnxJTHHjt4pKeGz/wBQk5qUCtU1atQVKsCPiFSL1rY74YxpVJqkdnr9ue/N/wCKZCzHf8i7tb6p7ybF69n+1315rSfZfslZWFE6n2k6pLbwgNFUcrZjzPIQkjbst7VYsUqDNUOvo3Id2vn5WVvnSg6sjqGRhRlYVUjgQdY3S9Zhi8INnbRkMa9QGDox+7LastwTvyBu+mXUmLBHM6soXs/Oy3eNb+RSF0DaWra8dF1/FX3DSUeWsqYqsZNEuASKDKGB3BlowI3Gm4xXzxCeapqmz5Mn7OSjgntFJc2aiiv3mo9B6k3oDQwbR3lFgmm1Q0qWZhw4miWRMos15j9g5hTrVFswBJBrQGikxltnHZJtfjoh12i9lk8ycWJdyMzEsxGlSak+Zi8RNEbA3gLKnyOMkhdxKleifReZi5YmCYqSw2W4JegAJotKEXoKkab96STFhENmMbXA3yHV12ToYS57ryXbxFs+3qvqpPpNtaXImJIkIGEmWJZJbfWtCaXIuTzYxWar713xnO5J71dMLoX83tNsBoO5RMnpVPQNkCIW1ahY0GgFaDed2+NI3NYLNCnvwoSO2pHdwy+aYT9uYmufrM7UNpgqt+AUgA2iRBUbLvi0UavwiN0X3IzHmoDDSneZnet2LMTqSb/OJ1TUxiMtacylWHYdO+drnNsAbm6+h/Zlsc4fCAsO1MOY926F9C27TJ+rTsGnzW+N1ImqNkaNyVuickyIEIgQmO2tkysVJaTOXMjeYO5gdzDjGzHlhu1auaHCxXz90x6ITtnze1V5LHsTQLH9lvhflv3cnNPUtk7UsngLexNhgiyK69xifdKOc2XFpRKwB+9aMErJk4I2nRJaqOZpA0lZiu59ymGzABKmE/HLr/5IWv8A87GP5X+rE+aD9hlt+pn/AJJxsOX9sF50/wAwEb4nJsUUrv5T55e6j4dHzlZCP5gfDP2S+Lx1JgNj2i2gOpPEc42o4tiljYdzR6LnXP5ysmfxcfI2HolnxWegFKXNlAuToLAnvN4kNbZQHhKYEAT1/aFKeDL/AKxCrHReheeBafMJ3ycfs17BxDh5X9lpnszx4mYJF+9KJRh3Go/ylfWErDdoKsWIxGOpeOJv45q0u3CNlBVJ9qModRIfeJ2UdzS3Y+qL5Q3wUkVNuLT7JZizQYL8CFT9mdJJ8oKgpMC9lASwcDcizEZTkr91swFqAUhhV4XCdqRp2d53jwUGlxCW4YRfd1rVcLKyLQnM2rNvZt59KDgABuiqk3VjAslC0YWViG3ZKpPnSlplWY4AGgUO1B5UHhDurxHYomRg/E4eA0v37lrgmC8/XunePu2G/adbd2pXGC23OkKyyprKrGpACm9gSCR2dBpFfa9wFgrhUUlPJJzjgSUxE2pv38SY0LSpTJQMgMl7mPDzgssmUnQJWWhYgKCSdABU+UaucGi5WxcFofQjoA7ss7EjKguF3n8+XfuI4XznPJvmfrik2IYuyJpjhN3ei1xFAAAFALAQ2AAFgqmSSblexlYRAhECEQISGNwaTUaXNRXRhQqwqD4RkEg3CwQDkVlPSjoO+EDPhw8yRmzFR2nl+GrIOOo38YcU1cHWa/XySWsw8k7bNFWZ0yWVVsygU4/LjDJxSVjJA4iyru08V1jkiw0HdGgTGJmyLb15gx9jO5NLP9Y+sLJSRXxHi1//AIlO4PioJhwcw+oTnYD1n14KT5D+0cced/ASDjsj/kFtgDL18XVtf9T805Gz0ljNOY5qVy0I+d4bjSwVedK9xyGqanGBnAUUX+0ZOi3EZDblOzNyPLJVlIb7woDobEWrYecQq6PnaeSMb2n5jzUzC5eZqo5LiwcL9l7HyJT3Y22nwOJcqMyE0dK6itQR+0AbbjUjmKdTTfCL6FerV+HiriDm5OA8er5LQpPTzBlcxmEH4SjZu6lPlWJm03W4VYOHVW1s82fDLx0VB6Z9JXxjKBVJKVKr94k2zMd1rADia60GY618RJiy3XTNnJ6F7B9queoHL5/W9QGAASbKdiQqzUZqncHUk+QjoMRqX/A91wcjosVPJ+ijiMkTLOGYzO7tJW4rOtWOJSOyg+kvSZcMhoQ00jsp/qbgo9YwTbVS6WkdO62g3n63rJ3csSzGrMSxJ1JJqT3kxwcbm7laIg1jdiMZBLYfZkxz2ZbHvFPnHMzsBtfwzWpaG5n1Vi2b0Bxk3SXlHFqj50HkY2bzjuiw9+X7+SjSYjTx5F47s/RWrZnsm0M+d/Cn4/3jqKWZ3SIHZn6/JL5ccYPw237Vdti9E8Lhv1csV+JrmO8dJGw3OZ4n6slNRiNRPk52XAKciUoKIEIgQiBCIEIgQiBCIEKFx/RLBTmLzcLJZjckoKnvI1joJXgWBWnNt1siR0SwKe7g8P4ykJ8yIDNId5QI2Dcq17RehqTMKzYWSiTFF1loq5gCG0UXII9THCSR7ZGTXJ2Dn2EWPzUumaxzJIDYbYyPWMwsZ2Gcs8BrE1U8qxOxUtnoHuYb5A+BUbCQ6nxGNsgsbkEHrBCk9o0f9YwVF0UAZtACLDfTfwENKc7bA/cRdIKhhgldCBmCR4FMCS4KylCrSv7Tfn81jqX20WrWWzeblK4oMlQTVB71KUFdGBrXUVjk2SxsSt+bDhcDP6ySsxhNQTRcgBZgG6lg3cRv5RS6qA007ozoTdvYV6zgVeyppwXHMZHt/fUJoz8I5gcU4klOjFzpcxt2LiGhubtUrh8M8w0loz1+FSf7RqXNGpXJ8zRrornsToptV0CBnky9BnYVA4C2YDuMSA6dw+EeOX7+Sr8z8OjcSczwFz+ym8N7Jams2fmJuT2jXxqCfExn7NM43LgO6/14Lg7GIwNljDbtt7FWDZfs8w0o1YluQAUeYq3+aMjD49XknvUaTGqhws0Aef14K0YTAS5QpLRV7hfxOpiYyNjBZoAS2SaSU3e4lOY3XJECEQIRAhECEQIRAhECEQIRAhECEQIRAhECFAbY6G4PEktMkL1h/wARey4O41GpHOsYYAy9t+vWt3SvcACdMx1diyXpn0JnyZhagdT97RTzrop4qacqxijrjRt5mYEtHRIzy4ELvWUTcQdz0Lg156QOWfEJtsno5jZwAlyKWpnzGhGgGYWFBwINr1iW7F2P/DY491h5/JQf8CMec0jB/wAj4WVr2b7Iy5DYyexUaS5VgBwzHTwjmaud/Bo6sz4n5Lq2npYuiC88TkPAZ+J7ldE6DYFZYlph0l0FA6WmeL6t/FWI8sYlbsvzC6wzvhftsyPke5Qc/wBluHLVD0H7pH9DqPSIX2EjovPeAU4Zj0rW2LfP+6ktnezzByqEy85/a/NfWN20LPzknvsPKyjTYxUP0NvNWXCYKXLFJaKo5ACJLImM6IAS6SaSQ3e4lOI6LmiBCIEIgQiBCIEIgQiBCIEIgQiBCIEIgQiBCIEIgQiBCIEIgQiBC8jCF7GUIgQiBCIEIgQiBCIEIgQiBCIEIgQiBCIEIgQiBC//2Q=="/>
          <p:cNvSpPr>
            <a:spLocks noChangeAspect="1" noChangeArrowheads="1"/>
          </p:cNvSpPr>
          <p:nvPr/>
        </p:nvSpPr>
        <p:spPr bwMode="auto">
          <a:xfrm>
            <a:off x="460375" y="-1576388"/>
            <a:ext cx="3381375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29" name="Picture 5" descr="D:\badam\Badamhand ajil\hicheeld zurag\635849832441940365-632330960_greg_sleeping_alarm_clock_hg_wht_2116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" y="1370981"/>
            <a:ext cx="333375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badam\Badamhand ajil\hicheeld zurag\desk-lamp-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013" y="1370981"/>
            <a:ext cx="3024253" cy="247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370981"/>
            <a:ext cx="2438400" cy="228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076080"/>
            <a:ext cx="4408771" cy="278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064598"/>
            <a:ext cx="4311650" cy="278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942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0" y="685800"/>
            <a:ext cx="6248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  <a:hlinkClick r:id="rId2"/>
              </a:rPr>
              <a:t>https://phet.colorado.edu/sims/html/energy-forms-and-changes/latest/energy-forms-and-changes_en.html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13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0.gstatic.com/images?q=tbn:ANd9GcRtyZn_M79WPoKTShpRW0U3Yddr2kzNBFrHPy9LIYzK2NBSit0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7010400" cy="606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7709"/>
            <a:ext cx="9144000" cy="1323439"/>
          </a:xfrm>
          <a:prstGeom prst="rect">
            <a:avLst/>
          </a:prstGeom>
          <a:solidFill>
            <a:srgbClr val="FFFF00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mn-MN" sz="4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Энергийн хэрэглээний талаар ямар бодолтой байна вэ? </a:t>
            </a:r>
          </a:p>
        </p:txBody>
      </p:sp>
    </p:spTree>
    <p:extLst>
      <p:ext uri="{BB962C8B-B14F-4D97-AF65-F5344CB8AC3E}">
        <p14:creationId xmlns:p14="http://schemas.microsoft.com/office/powerpoint/2010/main" val="73353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304800"/>
            <a:ext cx="7772400" cy="533399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100 </a:t>
            </a:r>
            <a:r>
              <a:rPr lang="mn-MN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жилийн өмнө ба одоо</a:t>
            </a:r>
            <a:endParaRPr lang="en-US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4578927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4516582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271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resource.assa.mn/assa/photo/2014/2/267d718c0fda6ff5/4a0187134f89c4b1gre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45720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513044"/>
            <a:ext cx="5410200" cy="533399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mn-MN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930-аад он Улаанбаатар хот</a:t>
            </a:r>
            <a:endParaRPr lang="en-US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http://www.gereg.mn/media/images/%D2%AF%D0%B4%D1%8D%D1%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422" y="1371600"/>
            <a:ext cx="4761978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46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Гэрийн даалгавар</a:t>
            </a:r>
          </a:p>
          <a:p>
            <a:pPr algn="ctr"/>
            <a:endParaRPr lang="mn-MN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mn-MN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Сурах бичгийн 14-р хуудасны дасгал ажлыг хийж ирээрэй.</a:t>
            </a:r>
            <a:r>
              <a:rPr lang="mn-MN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5473005"/>
            <a:ext cx="769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89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туяасайхан\поно\222222222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WordArt 9"/>
          <p:cNvSpPr>
            <a:spLocks noChangeArrowheads="1" noChangeShapeType="1" noTextEdit="1"/>
          </p:cNvSpPr>
          <p:nvPr/>
        </p:nvSpPr>
        <p:spPr bwMode="gray">
          <a:xfrm>
            <a:off x="0" y="3348038"/>
            <a:ext cx="9144000" cy="229554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mn-MN" sz="9600" b="1" kern="10" dirty="0" smtClean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Mon"/>
              </a:rPr>
              <a:t>Анхаарал тавьсанд баярлалаа</a:t>
            </a:r>
          </a:p>
        </p:txBody>
      </p:sp>
      <p:pic>
        <p:nvPicPr>
          <p:cNvPr id="6" name="Picture 2" descr="http://images.google.mn/url?source=imgres&amp;ct=img&amp;q=http://www.cksinfo.com/clipart/toys/bell.png&amp;usg=AFQjCNHzv3wAj12ejLjbKvwGEUXiPFOxW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2286016" cy="26432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1" name="Picture 5" descr="http://www9l.incredimail.com/scache/im/gallery/content/200806181240/content_5261_pre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4800"/>
            <a:ext cx="4267200" cy="2971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2990</TotalTime>
  <Words>90</Words>
  <Application>Microsoft Office PowerPoint</Application>
  <PresentationFormat>On-screen Show (4:3)</PresentationFormat>
  <Paragraphs>19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100 жилийн өмнө ба одоо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Erdenebaatar</dc:creator>
  <cp:lastModifiedBy>MyPC</cp:lastModifiedBy>
  <cp:revision>226</cp:revision>
  <dcterms:created xsi:type="dcterms:W3CDTF">2014-02-07T12:01:26Z</dcterms:created>
  <dcterms:modified xsi:type="dcterms:W3CDTF">2019-09-23T09:42:03Z</dcterms:modified>
</cp:coreProperties>
</file>