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64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CC"/>
    <a:srgbClr val="FF6600"/>
    <a:srgbClr val="CC660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4660"/>
  </p:normalViewPr>
  <p:slideViewPr>
    <p:cSldViewPr>
      <p:cViewPr varScale="1">
        <p:scale>
          <a:sx n="51" d="100"/>
          <a:sy n="51" d="100"/>
        </p:scale>
        <p:origin x="123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04E2F-EA67-4787-B8E1-DD47C5E1F875}" type="datetimeFigureOut">
              <a:rPr lang="en-US" smtClean="0"/>
              <a:t>10/18/2019</a:t>
            </a:fld>
            <a:endParaRPr lang="en-US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D9E94-8ECA-4A09-B06B-97A514569EA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30000" b="1" dirty="0" smtClean="0">
                <a:solidFill>
                  <a:schemeClr val="accent6">
                    <a:lumMod val="50000"/>
                  </a:schemeClr>
                </a:solidFill>
              </a:rPr>
              <a:t>BLUE</a:t>
            </a:r>
            <a:endParaRPr lang="en-US" sz="30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20000" b="1" dirty="0" smtClean="0">
                <a:solidFill>
                  <a:srgbClr val="00B050"/>
                </a:solidFill>
              </a:rPr>
              <a:t>YELLOW</a:t>
            </a:r>
            <a:endParaRPr lang="en-US" sz="20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>
            <a:normAutofit fontScale="90000"/>
          </a:bodyPr>
          <a:lstStyle/>
          <a:p>
            <a:r>
              <a:rPr lang="en-US" sz="25000" b="1" dirty="0" smtClean="0"/>
              <a:t>GREEN</a:t>
            </a:r>
            <a:endParaRPr lang="en-US" sz="25000" b="1" dirty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US" sz="30000" b="1" dirty="0" smtClean="0">
                <a:solidFill>
                  <a:srgbClr val="FF66CC"/>
                </a:solidFill>
              </a:rPr>
              <a:t>RED</a:t>
            </a:r>
            <a:endParaRPr lang="en-US" sz="30000" b="1" dirty="0">
              <a:solidFill>
                <a:srgbClr val="FF66CC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US" sz="25000" b="1" dirty="0" smtClean="0">
                <a:solidFill>
                  <a:srgbClr val="FF6600"/>
                </a:solidFill>
              </a:rPr>
              <a:t>BLACK</a:t>
            </a:r>
            <a:endParaRPr lang="en-US" sz="25000" b="1" dirty="0">
              <a:solidFill>
                <a:srgbClr val="FF660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66CC"/>
          </a:solidFill>
        </p:spPr>
        <p:txBody>
          <a:bodyPr>
            <a:normAutofit/>
          </a:bodyPr>
          <a:lstStyle/>
          <a:p>
            <a:r>
              <a:rPr lang="en-US" sz="30000" b="1" dirty="0" smtClean="0">
                <a:solidFill>
                  <a:schemeClr val="bg1">
                    <a:lumMod val="75000"/>
                  </a:schemeClr>
                </a:solidFill>
              </a:rPr>
              <a:t>PINK</a:t>
            </a:r>
            <a:endParaRPr lang="en-US" sz="300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>
            <a:noAutofit/>
          </a:bodyPr>
          <a:lstStyle/>
          <a:p>
            <a:r>
              <a:rPr lang="en-US" sz="20000" b="1" dirty="0" smtClean="0">
                <a:solidFill>
                  <a:schemeClr val="bg1"/>
                </a:solidFill>
              </a:rPr>
              <a:t>PURPLE</a:t>
            </a:r>
            <a:endParaRPr lang="en-US" sz="20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9933"/>
          </a:solidFill>
        </p:spPr>
        <p:txBody>
          <a:bodyPr>
            <a:noAutofit/>
          </a:bodyPr>
          <a:lstStyle/>
          <a:p>
            <a:r>
              <a:rPr lang="en-US" sz="18000" b="1" dirty="0" smtClean="0">
                <a:solidFill>
                  <a:srgbClr val="00B0F0"/>
                </a:solidFill>
              </a:rPr>
              <a:t>ORANGE</a:t>
            </a:r>
            <a:endParaRPr lang="en-US" sz="180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noFill/>
        </p:spPr>
        <p:txBody>
          <a:bodyPr>
            <a:normAutofit/>
          </a:bodyPr>
          <a:lstStyle/>
          <a:p>
            <a:r>
              <a:rPr lang="en-US" sz="20000" b="1" dirty="0" smtClean="0">
                <a:solidFill>
                  <a:srgbClr val="FFFF00"/>
                </a:solidFill>
              </a:rPr>
              <a:t>WHITE</a:t>
            </a:r>
            <a:endParaRPr lang="en-US" sz="20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>
            <a:normAutofit/>
          </a:bodyPr>
          <a:lstStyle/>
          <a:p>
            <a:r>
              <a:rPr lang="en-US" sz="20000" b="1" dirty="0" smtClean="0">
                <a:solidFill>
                  <a:srgbClr val="7030A0"/>
                </a:solidFill>
              </a:rPr>
              <a:t>BROWN</a:t>
            </a:r>
            <a:endParaRPr lang="en-US" sz="20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US" sz="30000" b="1" dirty="0" smtClean="0">
                <a:solidFill>
                  <a:srgbClr val="00B050"/>
                </a:solidFill>
              </a:rPr>
              <a:t>RED</a:t>
            </a:r>
            <a:endParaRPr lang="en-US" sz="30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30000" b="1" dirty="0" smtClean="0"/>
              <a:t>BLUE</a:t>
            </a:r>
            <a:endParaRPr lang="en-US" sz="30000" b="1" dirty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en-US" sz="20000" b="1" dirty="0" smtClean="0">
                <a:solidFill>
                  <a:schemeClr val="bg1"/>
                </a:solidFill>
              </a:rPr>
              <a:t>YELLOW</a:t>
            </a:r>
            <a:endParaRPr lang="en-US" sz="20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>
            <a:noAutofit/>
          </a:bodyPr>
          <a:lstStyle/>
          <a:p>
            <a:r>
              <a:rPr lang="en-US" sz="20000" b="1" dirty="0" smtClean="0">
                <a:solidFill>
                  <a:srgbClr val="FF0000"/>
                </a:solidFill>
              </a:rPr>
              <a:t>BROWN</a:t>
            </a:r>
            <a:endParaRPr lang="en-US" sz="20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>
            <a:normAutofit/>
          </a:bodyPr>
          <a:lstStyle/>
          <a:p>
            <a:r>
              <a:rPr lang="en-US" sz="22000" b="1" dirty="0" smtClean="0">
                <a:solidFill>
                  <a:srgbClr val="FF66CC"/>
                </a:solidFill>
              </a:rPr>
              <a:t>GREEN</a:t>
            </a:r>
            <a:endParaRPr lang="en-US" sz="22000" b="1" dirty="0">
              <a:solidFill>
                <a:srgbClr val="FF66CC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6600"/>
          </a:solidFill>
        </p:spPr>
        <p:txBody>
          <a:bodyPr>
            <a:normAutofit/>
          </a:bodyPr>
          <a:lstStyle/>
          <a:p>
            <a:r>
              <a:rPr lang="en-US" sz="18000" b="1" dirty="0" smtClean="0">
                <a:solidFill>
                  <a:srgbClr val="00B0F0"/>
                </a:solidFill>
              </a:rPr>
              <a:t>ORANGE</a:t>
            </a:r>
            <a:endParaRPr lang="en-US" sz="180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>
            <a:normAutofit/>
          </a:bodyPr>
          <a:lstStyle/>
          <a:p>
            <a:r>
              <a:rPr lang="en-US" sz="20000" b="1" dirty="0" smtClean="0">
                <a:solidFill>
                  <a:srgbClr val="FF0000"/>
                </a:solidFill>
              </a:rPr>
              <a:t>PURPLE</a:t>
            </a:r>
            <a:endParaRPr lang="en-US" sz="20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r>
              <a:rPr lang="en-US" sz="22000" b="1" dirty="0" smtClean="0">
                <a:solidFill>
                  <a:srgbClr val="7030A0"/>
                </a:solidFill>
              </a:rPr>
              <a:t>WHITE</a:t>
            </a:r>
            <a:endParaRPr lang="en-US" sz="220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sz="25000" b="1" dirty="0" smtClean="0">
                <a:solidFill>
                  <a:srgbClr val="FFFF00"/>
                </a:solidFill>
              </a:rPr>
              <a:t>GREY</a:t>
            </a:r>
            <a:endParaRPr lang="en-US" sz="25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US" sz="22000" b="1" dirty="0" smtClean="0">
                <a:solidFill>
                  <a:srgbClr val="00B050"/>
                </a:solidFill>
              </a:rPr>
              <a:t>BLACK</a:t>
            </a:r>
            <a:endParaRPr lang="en-US" sz="22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en-US" sz="30000" b="1" dirty="0" smtClean="0">
                <a:solidFill>
                  <a:schemeClr val="bg1">
                    <a:lumMod val="75000"/>
                  </a:schemeClr>
                </a:solidFill>
              </a:rPr>
              <a:t>BLUE</a:t>
            </a:r>
            <a:endParaRPr lang="en-US" sz="30000" b="1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FF66CC"/>
          </a:solidFill>
        </p:spPr>
        <p:txBody>
          <a:bodyPr>
            <a:normAutofit/>
          </a:bodyPr>
          <a:lstStyle/>
          <a:p>
            <a:r>
              <a:rPr lang="en-US" sz="30000" b="1" dirty="0" smtClean="0">
                <a:solidFill>
                  <a:srgbClr val="00B050"/>
                </a:solidFill>
              </a:rPr>
              <a:t>PINK</a:t>
            </a:r>
            <a:endParaRPr lang="en-US" sz="300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22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Tema do Office</vt:lpstr>
      <vt:lpstr>BLUE</vt:lpstr>
      <vt:lpstr>YELLOW</vt:lpstr>
      <vt:lpstr>GREEN</vt:lpstr>
      <vt:lpstr>RED</vt:lpstr>
      <vt:lpstr>BLACK</vt:lpstr>
      <vt:lpstr>PINK</vt:lpstr>
      <vt:lpstr>PURPLE</vt:lpstr>
      <vt:lpstr>ORANGE</vt:lpstr>
      <vt:lpstr>WHITE</vt:lpstr>
      <vt:lpstr>BROWN</vt:lpstr>
      <vt:lpstr>RED</vt:lpstr>
      <vt:lpstr>BLUE</vt:lpstr>
      <vt:lpstr>YELLOW</vt:lpstr>
      <vt:lpstr>BROWN</vt:lpstr>
      <vt:lpstr>GREEN</vt:lpstr>
      <vt:lpstr>ORANGE</vt:lpstr>
      <vt:lpstr>PURPLE</vt:lpstr>
      <vt:lpstr>WHITE</vt:lpstr>
      <vt:lpstr>GREY</vt:lpstr>
      <vt:lpstr>BLACK</vt:lpstr>
      <vt:lpstr>BLUE</vt:lpstr>
      <vt:lpstr>PINK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</dc:title>
  <dc:creator>windows</dc:creator>
  <cp:lastModifiedBy>Myadagmaa Davaasambuu</cp:lastModifiedBy>
  <cp:revision>7</cp:revision>
  <dcterms:created xsi:type="dcterms:W3CDTF">2012-02-28T18:55:27Z</dcterms:created>
  <dcterms:modified xsi:type="dcterms:W3CDTF">2019-10-18T14:30:58Z</dcterms:modified>
</cp:coreProperties>
</file>