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8"/>
  </p:notesMasterIdLst>
  <p:sldIdLst>
    <p:sldId id="276" r:id="rId2"/>
    <p:sldId id="257" r:id="rId3"/>
    <p:sldId id="277" r:id="rId4"/>
    <p:sldId id="258" r:id="rId5"/>
    <p:sldId id="279" r:id="rId6"/>
    <p:sldId id="280" r:id="rId7"/>
    <p:sldId id="281" r:id="rId8"/>
    <p:sldId id="267" r:id="rId9"/>
    <p:sldId id="259" r:id="rId10"/>
    <p:sldId id="260" r:id="rId11"/>
    <p:sldId id="268" r:id="rId12"/>
    <p:sldId id="261" r:id="rId13"/>
    <p:sldId id="269" r:id="rId14"/>
    <p:sldId id="270" r:id="rId15"/>
    <p:sldId id="271" r:id="rId16"/>
    <p:sldId id="262" r:id="rId17"/>
    <p:sldId id="263" r:id="rId18"/>
    <p:sldId id="264" r:id="rId19"/>
    <p:sldId id="265" r:id="rId20"/>
    <p:sldId id="282" r:id="rId21"/>
    <p:sldId id="294" r:id="rId22"/>
    <p:sldId id="295" r:id="rId23"/>
    <p:sldId id="297" r:id="rId24"/>
    <p:sldId id="296" r:id="rId25"/>
    <p:sldId id="272" r:id="rId26"/>
    <p:sldId id="273" r:id="rId27"/>
    <p:sldId id="274" r:id="rId28"/>
    <p:sldId id="275" r:id="rId29"/>
    <p:sldId id="301" r:id="rId30"/>
    <p:sldId id="302" r:id="rId31"/>
    <p:sldId id="303" r:id="rId32"/>
    <p:sldId id="266" r:id="rId33"/>
    <p:sldId id="292" r:id="rId34"/>
    <p:sldId id="293" r:id="rId35"/>
    <p:sldId id="283" r:id="rId36"/>
    <p:sldId id="284" r:id="rId37"/>
    <p:sldId id="285" r:id="rId38"/>
    <p:sldId id="286" r:id="rId39"/>
    <p:sldId id="288" r:id="rId40"/>
    <p:sldId id="291" r:id="rId41"/>
    <p:sldId id="298" r:id="rId42"/>
    <p:sldId id="299" r:id="rId43"/>
    <p:sldId id="300" r:id="rId44"/>
    <p:sldId id="290" r:id="rId45"/>
    <p:sldId id="289" r:id="rId46"/>
    <p:sldId id="287" r:id="rId47"/>
  </p:sldIdLst>
  <p:sldSz cx="9144000" cy="6858000" type="screen4x3"/>
  <p:notesSz cx="6858000" cy="9144000"/>
  <p:defaultTextStyle>
    <a:defPPr>
      <a:defRPr lang="mn-M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94660"/>
  </p:normalViewPr>
  <p:slideViewPr>
    <p:cSldViewPr>
      <p:cViewPr>
        <p:scale>
          <a:sx n="76" d="100"/>
          <a:sy n="76" d="100"/>
        </p:scale>
        <p:origin x="-121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B4442E-1ECA-4628-BC5B-AEB4B040EE1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mn-MN"/>
        </a:p>
      </dgm:t>
    </dgm:pt>
    <dgm:pt modelId="{CFE7CA7E-802C-45DA-90DF-C3552598B147}">
      <dgm:prSet phldrT="[Text]"/>
      <dgm:spPr/>
      <dgm:t>
        <a:bodyPr/>
        <a:lstStyle/>
        <a:p>
          <a:r>
            <a:rPr lang="mn-MN" dirty="0" smtClean="0"/>
            <a:t>Байгалийн гаралтай ширхэглэг</a:t>
          </a:r>
          <a:endParaRPr lang="mn-MN" dirty="0"/>
        </a:p>
      </dgm:t>
    </dgm:pt>
    <dgm:pt modelId="{EBBC79F2-9934-4AA5-A579-B9FAA71CB877}" type="parTrans" cxnId="{42D3AAAE-9152-4D47-AB8C-97D00D3021EE}">
      <dgm:prSet/>
      <dgm:spPr/>
      <dgm:t>
        <a:bodyPr/>
        <a:lstStyle/>
        <a:p>
          <a:endParaRPr lang="mn-MN"/>
        </a:p>
      </dgm:t>
    </dgm:pt>
    <dgm:pt modelId="{7E068C97-A0FE-4C36-A711-15329D33480C}" type="sibTrans" cxnId="{42D3AAAE-9152-4D47-AB8C-97D00D3021EE}">
      <dgm:prSet/>
      <dgm:spPr/>
      <dgm:t>
        <a:bodyPr/>
        <a:lstStyle/>
        <a:p>
          <a:endParaRPr lang="mn-MN"/>
        </a:p>
      </dgm:t>
    </dgm:pt>
    <dgm:pt modelId="{483E9490-351A-4CE3-BB06-855DF791169D}">
      <dgm:prSet phldrT="[Text]"/>
      <dgm:spPr/>
      <dgm:t>
        <a:bodyPr/>
        <a:lstStyle/>
        <a:p>
          <a:r>
            <a:rPr lang="mn-MN" dirty="0" smtClean="0"/>
            <a:t>Амьтны гаралтай ширхэглэг</a:t>
          </a:r>
          <a:endParaRPr lang="mn-MN" dirty="0"/>
        </a:p>
      </dgm:t>
    </dgm:pt>
    <dgm:pt modelId="{6CFB2F07-9A1E-4495-9530-7CFDE3B0A308}" type="parTrans" cxnId="{A67C5BA1-B0B4-4B47-9B68-6F299506A1D0}">
      <dgm:prSet/>
      <dgm:spPr/>
      <dgm:t>
        <a:bodyPr/>
        <a:lstStyle/>
        <a:p>
          <a:endParaRPr lang="mn-MN"/>
        </a:p>
      </dgm:t>
    </dgm:pt>
    <dgm:pt modelId="{16AA5524-B109-4C23-B4C7-AF330C154F7E}" type="sibTrans" cxnId="{A67C5BA1-B0B4-4B47-9B68-6F299506A1D0}">
      <dgm:prSet/>
      <dgm:spPr/>
      <dgm:t>
        <a:bodyPr/>
        <a:lstStyle/>
        <a:p>
          <a:endParaRPr lang="mn-MN"/>
        </a:p>
      </dgm:t>
    </dgm:pt>
    <dgm:pt modelId="{DFDAF5DF-82E0-4980-98F7-468C84BFC46B}">
      <dgm:prSet phldrT="[Text]"/>
      <dgm:spPr/>
      <dgm:t>
        <a:bodyPr/>
        <a:lstStyle/>
        <a:p>
          <a:r>
            <a:rPr lang="mn-MN" dirty="0" smtClean="0"/>
            <a:t>ноосон</a:t>
          </a:r>
          <a:endParaRPr lang="mn-MN" dirty="0"/>
        </a:p>
      </dgm:t>
    </dgm:pt>
    <dgm:pt modelId="{9307BAC1-9799-48B4-897C-A6C072D4A85B}" type="parTrans" cxnId="{B0A02A81-626F-4170-B29C-E170F9989B11}">
      <dgm:prSet/>
      <dgm:spPr/>
      <dgm:t>
        <a:bodyPr/>
        <a:lstStyle/>
        <a:p>
          <a:endParaRPr lang="mn-MN"/>
        </a:p>
      </dgm:t>
    </dgm:pt>
    <dgm:pt modelId="{2EB67AEA-7BD3-443C-A48B-28F1820FBCC3}" type="sibTrans" cxnId="{B0A02A81-626F-4170-B29C-E170F9989B11}">
      <dgm:prSet/>
      <dgm:spPr/>
      <dgm:t>
        <a:bodyPr/>
        <a:lstStyle/>
        <a:p>
          <a:endParaRPr lang="mn-MN"/>
        </a:p>
      </dgm:t>
    </dgm:pt>
    <dgm:pt modelId="{37367F53-E46D-4268-8B42-4CD0EC8E36BF}">
      <dgm:prSet phldrT="[Text]"/>
      <dgm:spPr/>
      <dgm:t>
        <a:bodyPr/>
        <a:lstStyle/>
        <a:p>
          <a:r>
            <a:rPr lang="mn-MN" dirty="0" smtClean="0"/>
            <a:t>Торгон ширхэглэг</a:t>
          </a:r>
          <a:endParaRPr lang="mn-MN" dirty="0"/>
        </a:p>
      </dgm:t>
    </dgm:pt>
    <dgm:pt modelId="{1956E9A7-685E-456D-BB48-21250351CDE9}" type="parTrans" cxnId="{D781F1E1-7131-4E2D-9997-DF3800C75A69}">
      <dgm:prSet/>
      <dgm:spPr/>
      <dgm:t>
        <a:bodyPr/>
        <a:lstStyle/>
        <a:p>
          <a:endParaRPr lang="mn-MN"/>
        </a:p>
      </dgm:t>
    </dgm:pt>
    <dgm:pt modelId="{970E2A0C-927A-4301-92A8-6D3BEAB03D71}" type="sibTrans" cxnId="{D781F1E1-7131-4E2D-9997-DF3800C75A69}">
      <dgm:prSet/>
      <dgm:spPr/>
      <dgm:t>
        <a:bodyPr/>
        <a:lstStyle/>
        <a:p>
          <a:endParaRPr lang="mn-MN"/>
        </a:p>
      </dgm:t>
    </dgm:pt>
    <dgm:pt modelId="{1C6DB4E8-F80D-4754-A416-7689489B7B85}">
      <dgm:prSet phldrT="[Text]"/>
      <dgm:spPr/>
      <dgm:t>
        <a:bodyPr/>
        <a:lstStyle/>
        <a:p>
          <a:r>
            <a:rPr lang="mn-MN" dirty="0" smtClean="0"/>
            <a:t>Ургамлын гаралтай ширхэглэг</a:t>
          </a:r>
          <a:endParaRPr lang="mn-MN" dirty="0"/>
        </a:p>
      </dgm:t>
    </dgm:pt>
    <dgm:pt modelId="{379937B1-1509-4A37-B4C5-DF274DD6EEB1}" type="parTrans" cxnId="{F8152196-FC61-44FE-90E7-4EE32CC5675C}">
      <dgm:prSet/>
      <dgm:spPr/>
      <dgm:t>
        <a:bodyPr/>
        <a:lstStyle/>
        <a:p>
          <a:endParaRPr lang="mn-MN"/>
        </a:p>
      </dgm:t>
    </dgm:pt>
    <dgm:pt modelId="{5219343F-B091-423C-A18C-96A0BFF27D5C}" type="sibTrans" cxnId="{F8152196-FC61-44FE-90E7-4EE32CC5675C}">
      <dgm:prSet/>
      <dgm:spPr/>
      <dgm:t>
        <a:bodyPr/>
        <a:lstStyle/>
        <a:p>
          <a:endParaRPr lang="mn-MN"/>
        </a:p>
      </dgm:t>
    </dgm:pt>
    <dgm:pt modelId="{4E9F0C38-86F1-4D31-912C-4799F8D94829}">
      <dgm:prSet phldrT="[Text]"/>
      <dgm:spPr/>
      <dgm:t>
        <a:bodyPr/>
        <a:lstStyle/>
        <a:p>
          <a:r>
            <a:rPr lang="mn-MN" dirty="0" smtClean="0"/>
            <a:t>Хөвөн ширхэглэг</a:t>
          </a:r>
          <a:endParaRPr lang="mn-MN" dirty="0"/>
        </a:p>
      </dgm:t>
    </dgm:pt>
    <dgm:pt modelId="{D8B1ED01-11A5-4D01-88EF-F9A139B20962}" type="parTrans" cxnId="{2F1C8E1F-7298-40D3-BCC5-A7985B336FA0}">
      <dgm:prSet/>
      <dgm:spPr/>
      <dgm:t>
        <a:bodyPr/>
        <a:lstStyle/>
        <a:p>
          <a:endParaRPr lang="mn-MN"/>
        </a:p>
      </dgm:t>
    </dgm:pt>
    <dgm:pt modelId="{A760FCDE-2006-48B8-B99C-0BB327620DD4}" type="sibTrans" cxnId="{2F1C8E1F-7298-40D3-BCC5-A7985B336FA0}">
      <dgm:prSet/>
      <dgm:spPr/>
      <dgm:t>
        <a:bodyPr/>
        <a:lstStyle/>
        <a:p>
          <a:endParaRPr lang="mn-MN"/>
        </a:p>
      </dgm:t>
    </dgm:pt>
    <dgm:pt modelId="{EF07F86D-3142-460A-AD8F-C3A48AACD14F}" type="pres">
      <dgm:prSet presAssocID="{7EB4442E-1ECA-4628-BC5B-AEB4B040EE1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mn-MN"/>
        </a:p>
      </dgm:t>
    </dgm:pt>
    <dgm:pt modelId="{347AA156-D798-4751-80A2-87F243D2A835}" type="pres">
      <dgm:prSet presAssocID="{CFE7CA7E-802C-45DA-90DF-C3552598B147}" presName="hierRoot1" presStyleCnt="0"/>
      <dgm:spPr/>
    </dgm:pt>
    <dgm:pt modelId="{281DEB2D-8F7B-4738-8E1B-F43579035DB7}" type="pres">
      <dgm:prSet presAssocID="{CFE7CA7E-802C-45DA-90DF-C3552598B147}" presName="composite" presStyleCnt="0"/>
      <dgm:spPr/>
    </dgm:pt>
    <dgm:pt modelId="{0171576A-53A2-4D30-9397-5204D00B8DEC}" type="pres">
      <dgm:prSet presAssocID="{CFE7CA7E-802C-45DA-90DF-C3552598B147}" presName="background" presStyleLbl="node0" presStyleIdx="0" presStyleCnt="1"/>
      <dgm:spPr/>
    </dgm:pt>
    <dgm:pt modelId="{8423F799-C52E-45C3-9C3E-B9703663896C}" type="pres">
      <dgm:prSet presAssocID="{CFE7CA7E-802C-45DA-90DF-C3552598B147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59E5EC29-14FC-4AA7-AE35-2572F114BE0E}" type="pres">
      <dgm:prSet presAssocID="{CFE7CA7E-802C-45DA-90DF-C3552598B147}" presName="hierChild2" presStyleCnt="0"/>
      <dgm:spPr/>
    </dgm:pt>
    <dgm:pt modelId="{4567428F-6F24-4919-AD7F-AD54D2B73516}" type="pres">
      <dgm:prSet presAssocID="{6CFB2F07-9A1E-4495-9530-7CFDE3B0A308}" presName="Name10" presStyleLbl="parChTrans1D2" presStyleIdx="0" presStyleCnt="2"/>
      <dgm:spPr/>
      <dgm:t>
        <a:bodyPr/>
        <a:lstStyle/>
        <a:p>
          <a:endParaRPr lang="mn-MN"/>
        </a:p>
      </dgm:t>
    </dgm:pt>
    <dgm:pt modelId="{9316CD64-3AF9-47C6-885D-79A14A1835C6}" type="pres">
      <dgm:prSet presAssocID="{483E9490-351A-4CE3-BB06-855DF791169D}" presName="hierRoot2" presStyleCnt="0"/>
      <dgm:spPr/>
    </dgm:pt>
    <dgm:pt modelId="{BF2BA233-ECCB-4622-ADEC-7824DB18003A}" type="pres">
      <dgm:prSet presAssocID="{483E9490-351A-4CE3-BB06-855DF791169D}" presName="composite2" presStyleCnt="0"/>
      <dgm:spPr/>
    </dgm:pt>
    <dgm:pt modelId="{07D43DFB-8C0C-454B-8397-D74CFA5BF8D3}" type="pres">
      <dgm:prSet presAssocID="{483E9490-351A-4CE3-BB06-855DF791169D}" presName="background2" presStyleLbl="node2" presStyleIdx="0" presStyleCnt="2"/>
      <dgm:spPr/>
    </dgm:pt>
    <dgm:pt modelId="{9E5423F0-41F0-4D59-970F-571A7439E928}" type="pres">
      <dgm:prSet presAssocID="{483E9490-351A-4CE3-BB06-855DF791169D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55E024C1-9686-4290-BCCB-6D9DDF7A0E34}" type="pres">
      <dgm:prSet presAssocID="{483E9490-351A-4CE3-BB06-855DF791169D}" presName="hierChild3" presStyleCnt="0"/>
      <dgm:spPr/>
    </dgm:pt>
    <dgm:pt modelId="{D46CA28E-A418-4CA1-9346-5FCF8A0D641E}" type="pres">
      <dgm:prSet presAssocID="{9307BAC1-9799-48B4-897C-A6C072D4A85B}" presName="Name17" presStyleLbl="parChTrans1D3" presStyleIdx="0" presStyleCnt="3"/>
      <dgm:spPr/>
      <dgm:t>
        <a:bodyPr/>
        <a:lstStyle/>
        <a:p>
          <a:endParaRPr lang="mn-MN"/>
        </a:p>
      </dgm:t>
    </dgm:pt>
    <dgm:pt modelId="{0DEA69B7-B697-422A-A95A-47961AADDC60}" type="pres">
      <dgm:prSet presAssocID="{DFDAF5DF-82E0-4980-98F7-468C84BFC46B}" presName="hierRoot3" presStyleCnt="0"/>
      <dgm:spPr/>
    </dgm:pt>
    <dgm:pt modelId="{0BD0F031-2525-4FEC-86DD-6B4FB52C849F}" type="pres">
      <dgm:prSet presAssocID="{DFDAF5DF-82E0-4980-98F7-468C84BFC46B}" presName="composite3" presStyleCnt="0"/>
      <dgm:spPr/>
    </dgm:pt>
    <dgm:pt modelId="{EA052CB6-3AC5-4EE0-9BF5-ADF08DC06CD1}" type="pres">
      <dgm:prSet presAssocID="{DFDAF5DF-82E0-4980-98F7-468C84BFC46B}" presName="background3" presStyleLbl="node3" presStyleIdx="0" presStyleCnt="3"/>
      <dgm:spPr/>
    </dgm:pt>
    <dgm:pt modelId="{84452833-CB4D-49EC-A11C-485C4FC8DE25}" type="pres">
      <dgm:prSet presAssocID="{DFDAF5DF-82E0-4980-98F7-468C84BFC46B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135F0097-9518-4EAE-B2D7-B79E8907C2FD}" type="pres">
      <dgm:prSet presAssocID="{DFDAF5DF-82E0-4980-98F7-468C84BFC46B}" presName="hierChild4" presStyleCnt="0"/>
      <dgm:spPr/>
    </dgm:pt>
    <dgm:pt modelId="{BCD9D051-1F42-45B7-BC3C-D29192063B19}" type="pres">
      <dgm:prSet presAssocID="{1956E9A7-685E-456D-BB48-21250351CDE9}" presName="Name17" presStyleLbl="parChTrans1D3" presStyleIdx="1" presStyleCnt="3"/>
      <dgm:spPr/>
      <dgm:t>
        <a:bodyPr/>
        <a:lstStyle/>
        <a:p>
          <a:endParaRPr lang="mn-MN"/>
        </a:p>
      </dgm:t>
    </dgm:pt>
    <dgm:pt modelId="{6E58B9C5-687E-4A1A-814B-89D78FD14ED1}" type="pres">
      <dgm:prSet presAssocID="{37367F53-E46D-4268-8B42-4CD0EC8E36BF}" presName="hierRoot3" presStyleCnt="0"/>
      <dgm:spPr/>
    </dgm:pt>
    <dgm:pt modelId="{03342447-C2CF-4165-9EA5-2F456A5EC5AB}" type="pres">
      <dgm:prSet presAssocID="{37367F53-E46D-4268-8B42-4CD0EC8E36BF}" presName="composite3" presStyleCnt="0"/>
      <dgm:spPr/>
    </dgm:pt>
    <dgm:pt modelId="{26075D2E-52B1-4891-9998-CEE93FB8D8CC}" type="pres">
      <dgm:prSet presAssocID="{37367F53-E46D-4268-8B42-4CD0EC8E36BF}" presName="background3" presStyleLbl="node3" presStyleIdx="1" presStyleCnt="3"/>
      <dgm:spPr/>
    </dgm:pt>
    <dgm:pt modelId="{D6D38A22-31D1-4784-8982-BFD7324FCE12}" type="pres">
      <dgm:prSet presAssocID="{37367F53-E46D-4268-8B42-4CD0EC8E36BF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63ADBEC9-F7D3-4E35-B2D6-EE4D043BE64B}" type="pres">
      <dgm:prSet presAssocID="{37367F53-E46D-4268-8B42-4CD0EC8E36BF}" presName="hierChild4" presStyleCnt="0"/>
      <dgm:spPr/>
    </dgm:pt>
    <dgm:pt modelId="{97E29204-F5AD-4C3E-AC2F-53ACE133B1BC}" type="pres">
      <dgm:prSet presAssocID="{379937B1-1509-4A37-B4C5-DF274DD6EEB1}" presName="Name10" presStyleLbl="parChTrans1D2" presStyleIdx="1" presStyleCnt="2"/>
      <dgm:spPr/>
      <dgm:t>
        <a:bodyPr/>
        <a:lstStyle/>
        <a:p>
          <a:endParaRPr lang="mn-MN"/>
        </a:p>
      </dgm:t>
    </dgm:pt>
    <dgm:pt modelId="{3D81EBD0-8D0D-486E-A018-B3E60FC35DA4}" type="pres">
      <dgm:prSet presAssocID="{1C6DB4E8-F80D-4754-A416-7689489B7B85}" presName="hierRoot2" presStyleCnt="0"/>
      <dgm:spPr/>
    </dgm:pt>
    <dgm:pt modelId="{431633D5-3E40-44A2-AB36-51BDB5AC5CC9}" type="pres">
      <dgm:prSet presAssocID="{1C6DB4E8-F80D-4754-A416-7689489B7B85}" presName="composite2" presStyleCnt="0"/>
      <dgm:spPr/>
    </dgm:pt>
    <dgm:pt modelId="{D25F8A40-464B-4094-BF1E-FFC8111BBCAD}" type="pres">
      <dgm:prSet presAssocID="{1C6DB4E8-F80D-4754-A416-7689489B7B85}" presName="background2" presStyleLbl="node2" presStyleIdx="1" presStyleCnt="2"/>
      <dgm:spPr/>
    </dgm:pt>
    <dgm:pt modelId="{7CFE7EE3-468A-4378-8915-69E13F7175F8}" type="pres">
      <dgm:prSet presAssocID="{1C6DB4E8-F80D-4754-A416-7689489B7B85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7648014E-CFA6-4699-B362-27BCEC1A87F5}" type="pres">
      <dgm:prSet presAssocID="{1C6DB4E8-F80D-4754-A416-7689489B7B85}" presName="hierChild3" presStyleCnt="0"/>
      <dgm:spPr/>
    </dgm:pt>
    <dgm:pt modelId="{3AB23498-FA04-48EE-A5FC-601C2ED89FE6}" type="pres">
      <dgm:prSet presAssocID="{D8B1ED01-11A5-4D01-88EF-F9A139B20962}" presName="Name17" presStyleLbl="parChTrans1D3" presStyleIdx="2" presStyleCnt="3"/>
      <dgm:spPr/>
      <dgm:t>
        <a:bodyPr/>
        <a:lstStyle/>
        <a:p>
          <a:endParaRPr lang="mn-MN"/>
        </a:p>
      </dgm:t>
    </dgm:pt>
    <dgm:pt modelId="{67C51A4E-B2C1-4A19-BF8A-1D4B5FF96575}" type="pres">
      <dgm:prSet presAssocID="{4E9F0C38-86F1-4D31-912C-4799F8D94829}" presName="hierRoot3" presStyleCnt="0"/>
      <dgm:spPr/>
    </dgm:pt>
    <dgm:pt modelId="{69A07EC0-C939-4274-8E23-BDCB45688950}" type="pres">
      <dgm:prSet presAssocID="{4E9F0C38-86F1-4D31-912C-4799F8D94829}" presName="composite3" presStyleCnt="0"/>
      <dgm:spPr/>
    </dgm:pt>
    <dgm:pt modelId="{D69E83F8-8748-4E8E-8CE0-F06EF1C23BC2}" type="pres">
      <dgm:prSet presAssocID="{4E9F0C38-86F1-4D31-912C-4799F8D94829}" presName="background3" presStyleLbl="node3" presStyleIdx="2" presStyleCnt="3"/>
      <dgm:spPr/>
    </dgm:pt>
    <dgm:pt modelId="{B24E01DE-3AE2-4161-818F-9E4CDF3E8FA5}" type="pres">
      <dgm:prSet presAssocID="{4E9F0C38-86F1-4D31-912C-4799F8D94829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36AA3FD3-F74F-4AB0-A320-DE543F5A940B}" type="pres">
      <dgm:prSet presAssocID="{4E9F0C38-86F1-4D31-912C-4799F8D94829}" presName="hierChild4" presStyleCnt="0"/>
      <dgm:spPr/>
    </dgm:pt>
  </dgm:ptLst>
  <dgm:cxnLst>
    <dgm:cxn modelId="{2F1C8E1F-7298-40D3-BCC5-A7985B336FA0}" srcId="{1C6DB4E8-F80D-4754-A416-7689489B7B85}" destId="{4E9F0C38-86F1-4D31-912C-4799F8D94829}" srcOrd="0" destOrd="0" parTransId="{D8B1ED01-11A5-4D01-88EF-F9A139B20962}" sibTransId="{A760FCDE-2006-48B8-B99C-0BB327620DD4}"/>
    <dgm:cxn modelId="{E62B4411-2861-4708-86F2-A1327727990D}" type="presOf" srcId="{1C6DB4E8-F80D-4754-A416-7689489B7B85}" destId="{7CFE7EE3-468A-4378-8915-69E13F7175F8}" srcOrd="0" destOrd="0" presId="urn:microsoft.com/office/officeart/2005/8/layout/hierarchy1"/>
    <dgm:cxn modelId="{053C8856-648B-4C7E-86FC-7D7A239E2C42}" type="presOf" srcId="{9307BAC1-9799-48B4-897C-A6C072D4A85B}" destId="{D46CA28E-A418-4CA1-9346-5FCF8A0D641E}" srcOrd="0" destOrd="0" presId="urn:microsoft.com/office/officeart/2005/8/layout/hierarchy1"/>
    <dgm:cxn modelId="{D781F1E1-7131-4E2D-9997-DF3800C75A69}" srcId="{483E9490-351A-4CE3-BB06-855DF791169D}" destId="{37367F53-E46D-4268-8B42-4CD0EC8E36BF}" srcOrd="1" destOrd="0" parTransId="{1956E9A7-685E-456D-BB48-21250351CDE9}" sibTransId="{970E2A0C-927A-4301-92A8-6D3BEAB03D71}"/>
    <dgm:cxn modelId="{A67C5BA1-B0B4-4B47-9B68-6F299506A1D0}" srcId="{CFE7CA7E-802C-45DA-90DF-C3552598B147}" destId="{483E9490-351A-4CE3-BB06-855DF791169D}" srcOrd="0" destOrd="0" parTransId="{6CFB2F07-9A1E-4495-9530-7CFDE3B0A308}" sibTransId="{16AA5524-B109-4C23-B4C7-AF330C154F7E}"/>
    <dgm:cxn modelId="{42D3AAAE-9152-4D47-AB8C-97D00D3021EE}" srcId="{7EB4442E-1ECA-4628-BC5B-AEB4B040EE12}" destId="{CFE7CA7E-802C-45DA-90DF-C3552598B147}" srcOrd="0" destOrd="0" parTransId="{EBBC79F2-9934-4AA5-A579-B9FAA71CB877}" sibTransId="{7E068C97-A0FE-4C36-A711-15329D33480C}"/>
    <dgm:cxn modelId="{8B4F3868-D197-41EB-8B06-BFB0606E3CDF}" type="presOf" srcId="{6CFB2F07-9A1E-4495-9530-7CFDE3B0A308}" destId="{4567428F-6F24-4919-AD7F-AD54D2B73516}" srcOrd="0" destOrd="0" presId="urn:microsoft.com/office/officeart/2005/8/layout/hierarchy1"/>
    <dgm:cxn modelId="{7ED5280A-5DF9-40A9-A4B9-3D0E7BD93B89}" type="presOf" srcId="{379937B1-1509-4A37-B4C5-DF274DD6EEB1}" destId="{97E29204-F5AD-4C3E-AC2F-53ACE133B1BC}" srcOrd="0" destOrd="0" presId="urn:microsoft.com/office/officeart/2005/8/layout/hierarchy1"/>
    <dgm:cxn modelId="{095AAC97-DD40-4CD3-A912-2733E430CBDC}" type="presOf" srcId="{37367F53-E46D-4268-8B42-4CD0EC8E36BF}" destId="{D6D38A22-31D1-4784-8982-BFD7324FCE12}" srcOrd="0" destOrd="0" presId="urn:microsoft.com/office/officeart/2005/8/layout/hierarchy1"/>
    <dgm:cxn modelId="{8ED64764-8E22-459A-878F-475636DDEB8D}" type="presOf" srcId="{7EB4442E-1ECA-4628-BC5B-AEB4B040EE12}" destId="{EF07F86D-3142-460A-AD8F-C3A48AACD14F}" srcOrd="0" destOrd="0" presId="urn:microsoft.com/office/officeart/2005/8/layout/hierarchy1"/>
    <dgm:cxn modelId="{6B0BFDA9-1C74-425E-B68E-BEAD201E1A9D}" type="presOf" srcId="{D8B1ED01-11A5-4D01-88EF-F9A139B20962}" destId="{3AB23498-FA04-48EE-A5FC-601C2ED89FE6}" srcOrd="0" destOrd="0" presId="urn:microsoft.com/office/officeart/2005/8/layout/hierarchy1"/>
    <dgm:cxn modelId="{F8152196-FC61-44FE-90E7-4EE32CC5675C}" srcId="{CFE7CA7E-802C-45DA-90DF-C3552598B147}" destId="{1C6DB4E8-F80D-4754-A416-7689489B7B85}" srcOrd="1" destOrd="0" parTransId="{379937B1-1509-4A37-B4C5-DF274DD6EEB1}" sibTransId="{5219343F-B091-423C-A18C-96A0BFF27D5C}"/>
    <dgm:cxn modelId="{2639A293-E3F7-4704-86F1-0806330129F9}" type="presOf" srcId="{483E9490-351A-4CE3-BB06-855DF791169D}" destId="{9E5423F0-41F0-4D59-970F-571A7439E928}" srcOrd="0" destOrd="0" presId="urn:microsoft.com/office/officeart/2005/8/layout/hierarchy1"/>
    <dgm:cxn modelId="{47C10A22-0615-4A89-9267-9DB62D6C1702}" type="presOf" srcId="{DFDAF5DF-82E0-4980-98F7-468C84BFC46B}" destId="{84452833-CB4D-49EC-A11C-485C4FC8DE25}" srcOrd="0" destOrd="0" presId="urn:microsoft.com/office/officeart/2005/8/layout/hierarchy1"/>
    <dgm:cxn modelId="{0437759F-D561-43C6-AF26-01E2A1ED24AA}" type="presOf" srcId="{1956E9A7-685E-456D-BB48-21250351CDE9}" destId="{BCD9D051-1F42-45B7-BC3C-D29192063B19}" srcOrd="0" destOrd="0" presId="urn:microsoft.com/office/officeart/2005/8/layout/hierarchy1"/>
    <dgm:cxn modelId="{65308EE3-E8D1-4171-A2BD-8A1F55AC48C0}" type="presOf" srcId="{CFE7CA7E-802C-45DA-90DF-C3552598B147}" destId="{8423F799-C52E-45C3-9C3E-B9703663896C}" srcOrd="0" destOrd="0" presId="urn:microsoft.com/office/officeart/2005/8/layout/hierarchy1"/>
    <dgm:cxn modelId="{2FF61E39-946B-4926-BB64-D013B7EE3A67}" type="presOf" srcId="{4E9F0C38-86F1-4D31-912C-4799F8D94829}" destId="{B24E01DE-3AE2-4161-818F-9E4CDF3E8FA5}" srcOrd="0" destOrd="0" presId="urn:microsoft.com/office/officeart/2005/8/layout/hierarchy1"/>
    <dgm:cxn modelId="{B0A02A81-626F-4170-B29C-E170F9989B11}" srcId="{483E9490-351A-4CE3-BB06-855DF791169D}" destId="{DFDAF5DF-82E0-4980-98F7-468C84BFC46B}" srcOrd="0" destOrd="0" parTransId="{9307BAC1-9799-48B4-897C-A6C072D4A85B}" sibTransId="{2EB67AEA-7BD3-443C-A48B-28F1820FBCC3}"/>
    <dgm:cxn modelId="{3E8AEF35-DFB8-446E-9E98-94D7D4A225DB}" type="presParOf" srcId="{EF07F86D-3142-460A-AD8F-C3A48AACD14F}" destId="{347AA156-D798-4751-80A2-87F243D2A835}" srcOrd="0" destOrd="0" presId="urn:microsoft.com/office/officeart/2005/8/layout/hierarchy1"/>
    <dgm:cxn modelId="{AD0A0BCF-19AE-44B9-9CCB-BFA8A1E0B79B}" type="presParOf" srcId="{347AA156-D798-4751-80A2-87F243D2A835}" destId="{281DEB2D-8F7B-4738-8E1B-F43579035DB7}" srcOrd="0" destOrd="0" presId="urn:microsoft.com/office/officeart/2005/8/layout/hierarchy1"/>
    <dgm:cxn modelId="{75A91BC9-F055-4563-ACC6-C34CE9CA76CF}" type="presParOf" srcId="{281DEB2D-8F7B-4738-8E1B-F43579035DB7}" destId="{0171576A-53A2-4D30-9397-5204D00B8DEC}" srcOrd="0" destOrd="0" presId="urn:microsoft.com/office/officeart/2005/8/layout/hierarchy1"/>
    <dgm:cxn modelId="{8485182B-C158-4C51-96A8-C03EEAE43608}" type="presParOf" srcId="{281DEB2D-8F7B-4738-8E1B-F43579035DB7}" destId="{8423F799-C52E-45C3-9C3E-B9703663896C}" srcOrd="1" destOrd="0" presId="urn:microsoft.com/office/officeart/2005/8/layout/hierarchy1"/>
    <dgm:cxn modelId="{70FBC7DF-744E-40A0-AF37-FA407ADAD228}" type="presParOf" srcId="{347AA156-D798-4751-80A2-87F243D2A835}" destId="{59E5EC29-14FC-4AA7-AE35-2572F114BE0E}" srcOrd="1" destOrd="0" presId="urn:microsoft.com/office/officeart/2005/8/layout/hierarchy1"/>
    <dgm:cxn modelId="{DF2287CB-BD10-48F6-814B-08FE369EC067}" type="presParOf" srcId="{59E5EC29-14FC-4AA7-AE35-2572F114BE0E}" destId="{4567428F-6F24-4919-AD7F-AD54D2B73516}" srcOrd="0" destOrd="0" presId="urn:microsoft.com/office/officeart/2005/8/layout/hierarchy1"/>
    <dgm:cxn modelId="{E630C52E-23CF-4A40-A897-0D2B50EA58FF}" type="presParOf" srcId="{59E5EC29-14FC-4AA7-AE35-2572F114BE0E}" destId="{9316CD64-3AF9-47C6-885D-79A14A1835C6}" srcOrd="1" destOrd="0" presId="urn:microsoft.com/office/officeart/2005/8/layout/hierarchy1"/>
    <dgm:cxn modelId="{CA0D95D8-635E-4CCB-9C2E-974D2815709C}" type="presParOf" srcId="{9316CD64-3AF9-47C6-885D-79A14A1835C6}" destId="{BF2BA233-ECCB-4622-ADEC-7824DB18003A}" srcOrd="0" destOrd="0" presId="urn:microsoft.com/office/officeart/2005/8/layout/hierarchy1"/>
    <dgm:cxn modelId="{F9561B6F-3345-4E53-8EFB-70889DFD3B73}" type="presParOf" srcId="{BF2BA233-ECCB-4622-ADEC-7824DB18003A}" destId="{07D43DFB-8C0C-454B-8397-D74CFA5BF8D3}" srcOrd="0" destOrd="0" presId="urn:microsoft.com/office/officeart/2005/8/layout/hierarchy1"/>
    <dgm:cxn modelId="{79DD7151-ED67-4D4F-972F-8B4F6485E73B}" type="presParOf" srcId="{BF2BA233-ECCB-4622-ADEC-7824DB18003A}" destId="{9E5423F0-41F0-4D59-970F-571A7439E928}" srcOrd="1" destOrd="0" presId="urn:microsoft.com/office/officeart/2005/8/layout/hierarchy1"/>
    <dgm:cxn modelId="{A579F5F3-0AB3-4E11-A2FF-CFB1260FF41A}" type="presParOf" srcId="{9316CD64-3AF9-47C6-885D-79A14A1835C6}" destId="{55E024C1-9686-4290-BCCB-6D9DDF7A0E34}" srcOrd="1" destOrd="0" presId="urn:microsoft.com/office/officeart/2005/8/layout/hierarchy1"/>
    <dgm:cxn modelId="{5DB5FC34-EA70-473E-BDF6-64B08ED92000}" type="presParOf" srcId="{55E024C1-9686-4290-BCCB-6D9DDF7A0E34}" destId="{D46CA28E-A418-4CA1-9346-5FCF8A0D641E}" srcOrd="0" destOrd="0" presId="urn:microsoft.com/office/officeart/2005/8/layout/hierarchy1"/>
    <dgm:cxn modelId="{33807B68-8BC5-4F2F-8E69-03BB74349897}" type="presParOf" srcId="{55E024C1-9686-4290-BCCB-6D9DDF7A0E34}" destId="{0DEA69B7-B697-422A-A95A-47961AADDC60}" srcOrd="1" destOrd="0" presId="urn:microsoft.com/office/officeart/2005/8/layout/hierarchy1"/>
    <dgm:cxn modelId="{ADAC660C-A155-4EC5-BF12-F097461ACCEA}" type="presParOf" srcId="{0DEA69B7-B697-422A-A95A-47961AADDC60}" destId="{0BD0F031-2525-4FEC-86DD-6B4FB52C849F}" srcOrd="0" destOrd="0" presId="urn:microsoft.com/office/officeart/2005/8/layout/hierarchy1"/>
    <dgm:cxn modelId="{B32E9E22-47A4-4369-9821-C485FA2F9D17}" type="presParOf" srcId="{0BD0F031-2525-4FEC-86DD-6B4FB52C849F}" destId="{EA052CB6-3AC5-4EE0-9BF5-ADF08DC06CD1}" srcOrd="0" destOrd="0" presId="urn:microsoft.com/office/officeart/2005/8/layout/hierarchy1"/>
    <dgm:cxn modelId="{C9B63E01-5BC5-4D6E-AD1E-BF7DC200EBAA}" type="presParOf" srcId="{0BD0F031-2525-4FEC-86DD-6B4FB52C849F}" destId="{84452833-CB4D-49EC-A11C-485C4FC8DE25}" srcOrd="1" destOrd="0" presId="urn:microsoft.com/office/officeart/2005/8/layout/hierarchy1"/>
    <dgm:cxn modelId="{88D3845C-9032-4ED3-88D3-6A6D36020189}" type="presParOf" srcId="{0DEA69B7-B697-422A-A95A-47961AADDC60}" destId="{135F0097-9518-4EAE-B2D7-B79E8907C2FD}" srcOrd="1" destOrd="0" presId="urn:microsoft.com/office/officeart/2005/8/layout/hierarchy1"/>
    <dgm:cxn modelId="{0C365600-ECDB-4E3A-8F32-15AA37956CFD}" type="presParOf" srcId="{55E024C1-9686-4290-BCCB-6D9DDF7A0E34}" destId="{BCD9D051-1F42-45B7-BC3C-D29192063B19}" srcOrd="2" destOrd="0" presId="urn:microsoft.com/office/officeart/2005/8/layout/hierarchy1"/>
    <dgm:cxn modelId="{ABD7EB6A-6DEA-4C37-B27D-7433E2D14C5E}" type="presParOf" srcId="{55E024C1-9686-4290-BCCB-6D9DDF7A0E34}" destId="{6E58B9C5-687E-4A1A-814B-89D78FD14ED1}" srcOrd="3" destOrd="0" presId="urn:microsoft.com/office/officeart/2005/8/layout/hierarchy1"/>
    <dgm:cxn modelId="{0670838D-7018-4996-BF03-F1621117B085}" type="presParOf" srcId="{6E58B9C5-687E-4A1A-814B-89D78FD14ED1}" destId="{03342447-C2CF-4165-9EA5-2F456A5EC5AB}" srcOrd="0" destOrd="0" presId="urn:microsoft.com/office/officeart/2005/8/layout/hierarchy1"/>
    <dgm:cxn modelId="{63F649A8-4B54-475C-A17A-3E2AEF75855A}" type="presParOf" srcId="{03342447-C2CF-4165-9EA5-2F456A5EC5AB}" destId="{26075D2E-52B1-4891-9998-CEE93FB8D8CC}" srcOrd="0" destOrd="0" presId="urn:microsoft.com/office/officeart/2005/8/layout/hierarchy1"/>
    <dgm:cxn modelId="{1A699A88-D528-4158-8057-7D2F6AE9531A}" type="presParOf" srcId="{03342447-C2CF-4165-9EA5-2F456A5EC5AB}" destId="{D6D38A22-31D1-4784-8982-BFD7324FCE12}" srcOrd="1" destOrd="0" presId="urn:microsoft.com/office/officeart/2005/8/layout/hierarchy1"/>
    <dgm:cxn modelId="{8D9303AA-EE83-476F-AA34-89BA1E6F66BC}" type="presParOf" srcId="{6E58B9C5-687E-4A1A-814B-89D78FD14ED1}" destId="{63ADBEC9-F7D3-4E35-B2D6-EE4D043BE64B}" srcOrd="1" destOrd="0" presId="urn:microsoft.com/office/officeart/2005/8/layout/hierarchy1"/>
    <dgm:cxn modelId="{0FFBFA81-4FBB-49F1-ACD1-F46C0288A6D5}" type="presParOf" srcId="{59E5EC29-14FC-4AA7-AE35-2572F114BE0E}" destId="{97E29204-F5AD-4C3E-AC2F-53ACE133B1BC}" srcOrd="2" destOrd="0" presId="urn:microsoft.com/office/officeart/2005/8/layout/hierarchy1"/>
    <dgm:cxn modelId="{91B8A427-5E8D-4608-A2EA-F5A85DFD84C9}" type="presParOf" srcId="{59E5EC29-14FC-4AA7-AE35-2572F114BE0E}" destId="{3D81EBD0-8D0D-486E-A018-B3E60FC35DA4}" srcOrd="3" destOrd="0" presId="urn:microsoft.com/office/officeart/2005/8/layout/hierarchy1"/>
    <dgm:cxn modelId="{94A2C07C-365A-4DE4-8366-C71D51F9B7DD}" type="presParOf" srcId="{3D81EBD0-8D0D-486E-A018-B3E60FC35DA4}" destId="{431633D5-3E40-44A2-AB36-51BDB5AC5CC9}" srcOrd="0" destOrd="0" presId="urn:microsoft.com/office/officeart/2005/8/layout/hierarchy1"/>
    <dgm:cxn modelId="{AF567EA0-4814-4F57-B8AC-A6BF11611402}" type="presParOf" srcId="{431633D5-3E40-44A2-AB36-51BDB5AC5CC9}" destId="{D25F8A40-464B-4094-BF1E-FFC8111BBCAD}" srcOrd="0" destOrd="0" presId="urn:microsoft.com/office/officeart/2005/8/layout/hierarchy1"/>
    <dgm:cxn modelId="{87AFF46F-1952-4746-8771-B7D5536C84E6}" type="presParOf" srcId="{431633D5-3E40-44A2-AB36-51BDB5AC5CC9}" destId="{7CFE7EE3-468A-4378-8915-69E13F7175F8}" srcOrd="1" destOrd="0" presId="urn:microsoft.com/office/officeart/2005/8/layout/hierarchy1"/>
    <dgm:cxn modelId="{8D72C2CD-F4E6-4023-A1E3-64042CB0E599}" type="presParOf" srcId="{3D81EBD0-8D0D-486E-A018-B3E60FC35DA4}" destId="{7648014E-CFA6-4699-B362-27BCEC1A87F5}" srcOrd="1" destOrd="0" presId="urn:microsoft.com/office/officeart/2005/8/layout/hierarchy1"/>
    <dgm:cxn modelId="{826E2AB6-B653-42AB-9400-29FDD5970B4C}" type="presParOf" srcId="{7648014E-CFA6-4699-B362-27BCEC1A87F5}" destId="{3AB23498-FA04-48EE-A5FC-601C2ED89FE6}" srcOrd="0" destOrd="0" presId="urn:microsoft.com/office/officeart/2005/8/layout/hierarchy1"/>
    <dgm:cxn modelId="{26B07517-49BA-4F7B-9975-2FA1D6DCB57B}" type="presParOf" srcId="{7648014E-CFA6-4699-B362-27BCEC1A87F5}" destId="{67C51A4E-B2C1-4A19-BF8A-1D4B5FF96575}" srcOrd="1" destOrd="0" presId="urn:microsoft.com/office/officeart/2005/8/layout/hierarchy1"/>
    <dgm:cxn modelId="{E8F0CABE-A431-4919-89E4-F8EAB01F9EF9}" type="presParOf" srcId="{67C51A4E-B2C1-4A19-BF8A-1D4B5FF96575}" destId="{69A07EC0-C939-4274-8E23-BDCB45688950}" srcOrd="0" destOrd="0" presId="urn:microsoft.com/office/officeart/2005/8/layout/hierarchy1"/>
    <dgm:cxn modelId="{ECC31CE6-E927-42C4-A160-3EEB64CF2349}" type="presParOf" srcId="{69A07EC0-C939-4274-8E23-BDCB45688950}" destId="{D69E83F8-8748-4E8E-8CE0-F06EF1C23BC2}" srcOrd="0" destOrd="0" presId="urn:microsoft.com/office/officeart/2005/8/layout/hierarchy1"/>
    <dgm:cxn modelId="{4C5C13FB-4A76-450B-892C-B15D5D21E83F}" type="presParOf" srcId="{69A07EC0-C939-4274-8E23-BDCB45688950}" destId="{B24E01DE-3AE2-4161-818F-9E4CDF3E8FA5}" srcOrd="1" destOrd="0" presId="urn:microsoft.com/office/officeart/2005/8/layout/hierarchy1"/>
    <dgm:cxn modelId="{77B3F265-604D-4AB6-82A0-43A535576FA3}" type="presParOf" srcId="{67C51A4E-B2C1-4A19-BF8A-1D4B5FF96575}" destId="{36AA3FD3-F74F-4AB0-A320-DE543F5A940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1D2FBD-412A-4453-A126-D994D31DB82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mn-MN"/>
        </a:p>
      </dgm:t>
    </dgm:pt>
    <dgm:pt modelId="{6E715FC4-3612-448C-B687-90220F1B29FB}">
      <dgm:prSet phldrT="[Text]"/>
      <dgm:spPr/>
      <dgm:t>
        <a:bodyPr/>
        <a:lstStyle/>
        <a:p>
          <a:r>
            <a:rPr lang="mn-MN" dirty="0" smtClean="0"/>
            <a:t>Химийн</a:t>
          </a:r>
          <a:r>
            <a:rPr lang="mn-MN" baseline="0" dirty="0" smtClean="0"/>
            <a:t> гаралтай ширхэглэг</a:t>
          </a:r>
          <a:endParaRPr lang="mn-MN" dirty="0"/>
        </a:p>
      </dgm:t>
    </dgm:pt>
    <dgm:pt modelId="{C274A090-7FBA-49B2-9E23-04186C5A22D7}" type="parTrans" cxnId="{5196417C-4CAD-43BB-A665-454FD7DE6189}">
      <dgm:prSet/>
      <dgm:spPr/>
      <dgm:t>
        <a:bodyPr/>
        <a:lstStyle/>
        <a:p>
          <a:endParaRPr lang="mn-MN"/>
        </a:p>
      </dgm:t>
    </dgm:pt>
    <dgm:pt modelId="{B3292D0E-9D45-439B-A9FA-439331929524}" type="sibTrans" cxnId="{5196417C-4CAD-43BB-A665-454FD7DE6189}">
      <dgm:prSet/>
      <dgm:spPr/>
      <dgm:t>
        <a:bodyPr/>
        <a:lstStyle/>
        <a:p>
          <a:endParaRPr lang="mn-MN"/>
        </a:p>
      </dgm:t>
    </dgm:pt>
    <dgm:pt modelId="{30196F2B-727A-4345-A8B3-890C5C9254A4}">
      <dgm:prSet phldrT="[Text]"/>
      <dgm:spPr/>
      <dgm:t>
        <a:bodyPr/>
        <a:lstStyle/>
        <a:p>
          <a:r>
            <a:rPr lang="mn-MN" dirty="0" smtClean="0"/>
            <a:t>Вискоз</a:t>
          </a:r>
          <a:endParaRPr lang="mn-MN" dirty="0"/>
        </a:p>
      </dgm:t>
    </dgm:pt>
    <dgm:pt modelId="{16016E41-99C0-47FA-B355-72980486FF2F}" type="parTrans" cxnId="{FFD4C653-2F14-456B-944B-A6422A3ECCC4}">
      <dgm:prSet/>
      <dgm:spPr/>
      <dgm:t>
        <a:bodyPr/>
        <a:lstStyle/>
        <a:p>
          <a:endParaRPr lang="mn-MN"/>
        </a:p>
      </dgm:t>
    </dgm:pt>
    <dgm:pt modelId="{FBE5ABC9-C9C7-4E56-97CB-512AA2CA0173}" type="sibTrans" cxnId="{FFD4C653-2F14-456B-944B-A6422A3ECCC4}">
      <dgm:prSet/>
      <dgm:spPr/>
      <dgm:t>
        <a:bodyPr/>
        <a:lstStyle/>
        <a:p>
          <a:endParaRPr lang="mn-MN"/>
        </a:p>
      </dgm:t>
    </dgm:pt>
    <dgm:pt modelId="{7F77D983-8B7A-4189-98D7-87EC56B90454}">
      <dgm:prSet phldrT="[Text]"/>
      <dgm:spPr/>
      <dgm:t>
        <a:bodyPr/>
        <a:lstStyle/>
        <a:p>
          <a:r>
            <a:rPr lang="mn-MN" dirty="0" smtClean="0"/>
            <a:t>Ацетат</a:t>
          </a:r>
          <a:endParaRPr lang="mn-MN" dirty="0"/>
        </a:p>
      </dgm:t>
    </dgm:pt>
    <dgm:pt modelId="{A12F9BF5-3636-45CC-9BF9-85C242ED5118}" type="parTrans" cxnId="{8B7EDB36-F2AF-455F-A83D-45800348B74F}">
      <dgm:prSet/>
      <dgm:spPr/>
      <dgm:t>
        <a:bodyPr/>
        <a:lstStyle/>
        <a:p>
          <a:endParaRPr lang="mn-MN"/>
        </a:p>
      </dgm:t>
    </dgm:pt>
    <dgm:pt modelId="{1461F03F-8871-44E5-94D8-4711ED422E7E}" type="sibTrans" cxnId="{8B7EDB36-F2AF-455F-A83D-45800348B74F}">
      <dgm:prSet/>
      <dgm:spPr/>
      <dgm:t>
        <a:bodyPr/>
        <a:lstStyle/>
        <a:p>
          <a:endParaRPr lang="mn-MN"/>
        </a:p>
      </dgm:t>
    </dgm:pt>
    <dgm:pt modelId="{83BE9822-7085-43B7-9049-F8436FFDD46F}">
      <dgm:prSet phldrT="[Text]"/>
      <dgm:spPr/>
      <dgm:t>
        <a:bodyPr/>
        <a:lstStyle/>
        <a:p>
          <a:r>
            <a:rPr lang="mn-MN" dirty="0" smtClean="0"/>
            <a:t>Нийлэг</a:t>
          </a:r>
          <a:endParaRPr lang="mn-MN" dirty="0"/>
        </a:p>
      </dgm:t>
    </dgm:pt>
    <dgm:pt modelId="{43802646-8B4C-4270-B172-A37BE901B7B3}" type="parTrans" cxnId="{2C1F09FC-CEA5-4B59-89EC-8241B60D87F8}">
      <dgm:prSet/>
      <dgm:spPr/>
      <dgm:t>
        <a:bodyPr/>
        <a:lstStyle/>
        <a:p>
          <a:endParaRPr lang="mn-MN"/>
        </a:p>
      </dgm:t>
    </dgm:pt>
    <dgm:pt modelId="{7033B32E-93A5-42C6-93DC-659A41180B19}" type="sibTrans" cxnId="{2C1F09FC-CEA5-4B59-89EC-8241B60D87F8}">
      <dgm:prSet/>
      <dgm:spPr/>
      <dgm:t>
        <a:bodyPr/>
        <a:lstStyle/>
        <a:p>
          <a:endParaRPr lang="mn-MN"/>
        </a:p>
      </dgm:t>
    </dgm:pt>
    <dgm:pt modelId="{77F3ED0B-8071-455D-80BC-FD6D973C9F3E}">
      <dgm:prSet phldrT="[Text]"/>
      <dgm:spPr/>
      <dgm:t>
        <a:bodyPr/>
        <a:lstStyle/>
        <a:p>
          <a:r>
            <a:rPr lang="mn-MN" dirty="0" smtClean="0"/>
            <a:t>Капрон</a:t>
          </a:r>
          <a:endParaRPr lang="mn-MN" dirty="0"/>
        </a:p>
      </dgm:t>
    </dgm:pt>
    <dgm:pt modelId="{A559E340-CFD4-43F1-855E-CFFA2BC8CE3D}" type="parTrans" cxnId="{4D9536CE-9F3F-4D92-ACA3-B3C974F4B1F5}">
      <dgm:prSet/>
      <dgm:spPr/>
      <dgm:t>
        <a:bodyPr/>
        <a:lstStyle/>
        <a:p>
          <a:endParaRPr lang="mn-MN"/>
        </a:p>
      </dgm:t>
    </dgm:pt>
    <dgm:pt modelId="{6CAAAE93-7E91-4642-8842-2CD896F36549}" type="sibTrans" cxnId="{4D9536CE-9F3F-4D92-ACA3-B3C974F4B1F5}">
      <dgm:prSet/>
      <dgm:spPr/>
      <dgm:t>
        <a:bodyPr/>
        <a:lstStyle/>
        <a:p>
          <a:endParaRPr lang="mn-MN"/>
        </a:p>
      </dgm:t>
    </dgm:pt>
    <dgm:pt modelId="{F4DD9A30-EFD7-4012-9668-C5BA7830EA8C}">
      <dgm:prSet phldrT="[Text]"/>
      <dgm:spPr/>
      <dgm:t>
        <a:bodyPr/>
        <a:lstStyle/>
        <a:p>
          <a:r>
            <a:rPr lang="mn-MN" dirty="0" smtClean="0"/>
            <a:t>Хиймэл ширхэглэг</a:t>
          </a:r>
          <a:endParaRPr lang="mn-MN" dirty="0"/>
        </a:p>
      </dgm:t>
    </dgm:pt>
    <dgm:pt modelId="{9552DFCB-92D1-4F30-A9E7-D8A1BD9E242F}" type="sibTrans" cxnId="{97B51EDA-246D-44A5-AC52-84B7CC8F0804}">
      <dgm:prSet/>
      <dgm:spPr/>
      <dgm:t>
        <a:bodyPr/>
        <a:lstStyle/>
        <a:p>
          <a:endParaRPr lang="mn-MN"/>
        </a:p>
      </dgm:t>
    </dgm:pt>
    <dgm:pt modelId="{1DDEA17B-3CA7-4EC0-9FA9-F95B5BD318C3}" type="parTrans" cxnId="{97B51EDA-246D-44A5-AC52-84B7CC8F0804}">
      <dgm:prSet/>
      <dgm:spPr/>
      <dgm:t>
        <a:bodyPr/>
        <a:lstStyle/>
        <a:p>
          <a:endParaRPr lang="mn-MN"/>
        </a:p>
      </dgm:t>
    </dgm:pt>
    <dgm:pt modelId="{884C2221-F209-4119-948F-C1E007466442}" type="pres">
      <dgm:prSet presAssocID="{C91D2FBD-412A-4453-A126-D994D31DB82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mn-MN"/>
        </a:p>
      </dgm:t>
    </dgm:pt>
    <dgm:pt modelId="{C86FA2C7-87BA-41DF-95BA-1B1C2FC63062}" type="pres">
      <dgm:prSet presAssocID="{6E715FC4-3612-448C-B687-90220F1B29FB}" presName="hierRoot1" presStyleCnt="0"/>
      <dgm:spPr/>
    </dgm:pt>
    <dgm:pt modelId="{74974CBD-05B1-4122-AAC0-4B914198E931}" type="pres">
      <dgm:prSet presAssocID="{6E715FC4-3612-448C-B687-90220F1B29FB}" presName="composite" presStyleCnt="0"/>
      <dgm:spPr/>
    </dgm:pt>
    <dgm:pt modelId="{429039DA-7B10-47DB-84F3-55ED45603AF7}" type="pres">
      <dgm:prSet presAssocID="{6E715FC4-3612-448C-B687-90220F1B29FB}" presName="background" presStyleLbl="node0" presStyleIdx="0" presStyleCnt="1"/>
      <dgm:spPr/>
    </dgm:pt>
    <dgm:pt modelId="{770EB627-A041-4FB4-B2DD-1BB76DA52D7E}" type="pres">
      <dgm:prSet presAssocID="{6E715FC4-3612-448C-B687-90220F1B29FB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2D8C447E-60E6-49EB-8260-479225B1A111}" type="pres">
      <dgm:prSet presAssocID="{6E715FC4-3612-448C-B687-90220F1B29FB}" presName="hierChild2" presStyleCnt="0"/>
      <dgm:spPr/>
    </dgm:pt>
    <dgm:pt modelId="{705A0E4F-84FE-48C3-8ED9-8000FD0B44F6}" type="pres">
      <dgm:prSet presAssocID="{1DDEA17B-3CA7-4EC0-9FA9-F95B5BD318C3}" presName="Name10" presStyleLbl="parChTrans1D2" presStyleIdx="0" presStyleCnt="2"/>
      <dgm:spPr/>
      <dgm:t>
        <a:bodyPr/>
        <a:lstStyle/>
        <a:p>
          <a:endParaRPr lang="mn-MN"/>
        </a:p>
      </dgm:t>
    </dgm:pt>
    <dgm:pt modelId="{46CBAE32-800B-464C-BADC-9ABCA74A7023}" type="pres">
      <dgm:prSet presAssocID="{F4DD9A30-EFD7-4012-9668-C5BA7830EA8C}" presName="hierRoot2" presStyleCnt="0"/>
      <dgm:spPr/>
    </dgm:pt>
    <dgm:pt modelId="{1D3E2332-9C56-42D1-B739-E86BDD35C697}" type="pres">
      <dgm:prSet presAssocID="{F4DD9A30-EFD7-4012-9668-C5BA7830EA8C}" presName="composite2" presStyleCnt="0"/>
      <dgm:spPr/>
    </dgm:pt>
    <dgm:pt modelId="{8191939C-5726-4D6C-97BF-F1119287CC14}" type="pres">
      <dgm:prSet presAssocID="{F4DD9A30-EFD7-4012-9668-C5BA7830EA8C}" presName="background2" presStyleLbl="node2" presStyleIdx="0" presStyleCnt="2"/>
      <dgm:spPr/>
    </dgm:pt>
    <dgm:pt modelId="{A047A4D6-2937-4BBD-A075-F3F20562BFAB}" type="pres">
      <dgm:prSet presAssocID="{F4DD9A30-EFD7-4012-9668-C5BA7830EA8C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906468D6-936A-4C57-B83B-49BB2113E227}" type="pres">
      <dgm:prSet presAssocID="{F4DD9A30-EFD7-4012-9668-C5BA7830EA8C}" presName="hierChild3" presStyleCnt="0"/>
      <dgm:spPr/>
    </dgm:pt>
    <dgm:pt modelId="{8A631D83-3994-4C36-BC36-528CCD5017CD}" type="pres">
      <dgm:prSet presAssocID="{16016E41-99C0-47FA-B355-72980486FF2F}" presName="Name17" presStyleLbl="parChTrans1D3" presStyleIdx="0" presStyleCnt="3"/>
      <dgm:spPr/>
      <dgm:t>
        <a:bodyPr/>
        <a:lstStyle/>
        <a:p>
          <a:endParaRPr lang="mn-MN"/>
        </a:p>
      </dgm:t>
    </dgm:pt>
    <dgm:pt modelId="{E094870C-F034-4D21-9745-015F09DE82E7}" type="pres">
      <dgm:prSet presAssocID="{30196F2B-727A-4345-A8B3-890C5C9254A4}" presName="hierRoot3" presStyleCnt="0"/>
      <dgm:spPr/>
    </dgm:pt>
    <dgm:pt modelId="{EC4E6453-A3D4-4F3A-B8E2-5AFE5BC2842F}" type="pres">
      <dgm:prSet presAssocID="{30196F2B-727A-4345-A8B3-890C5C9254A4}" presName="composite3" presStyleCnt="0"/>
      <dgm:spPr/>
    </dgm:pt>
    <dgm:pt modelId="{5A2F4774-020D-4ED5-AE1B-A52A36BDF0C6}" type="pres">
      <dgm:prSet presAssocID="{30196F2B-727A-4345-A8B3-890C5C9254A4}" presName="background3" presStyleLbl="node3" presStyleIdx="0" presStyleCnt="3"/>
      <dgm:spPr/>
    </dgm:pt>
    <dgm:pt modelId="{812FA3F8-80D0-4129-AD5F-A4D05E1864C7}" type="pres">
      <dgm:prSet presAssocID="{30196F2B-727A-4345-A8B3-890C5C9254A4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D6D484FF-3EBC-4E86-812A-C91D5D7F2631}" type="pres">
      <dgm:prSet presAssocID="{30196F2B-727A-4345-A8B3-890C5C9254A4}" presName="hierChild4" presStyleCnt="0"/>
      <dgm:spPr/>
    </dgm:pt>
    <dgm:pt modelId="{CA341B90-FD89-4B59-A602-6E8CA30574E8}" type="pres">
      <dgm:prSet presAssocID="{A12F9BF5-3636-45CC-9BF9-85C242ED5118}" presName="Name17" presStyleLbl="parChTrans1D3" presStyleIdx="1" presStyleCnt="3"/>
      <dgm:spPr/>
      <dgm:t>
        <a:bodyPr/>
        <a:lstStyle/>
        <a:p>
          <a:endParaRPr lang="mn-MN"/>
        </a:p>
      </dgm:t>
    </dgm:pt>
    <dgm:pt modelId="{B4F8CE3F-7A05-46D0-AA69-678B4DBC025E}" type="pres">
      <dgm:prSet presAssocID="{7F77D983-8B7A-4189-98D7-87EC56B90454}" presName="hierRoot3" presStyleCnt="0"/>
      <dgm:spPr/>
    </dgm:pt>
    <dgm:pt modelId="{25353EA8-B89F-4BC9-BE14-1949291AD9DE}" type="pres">
      <dgm:prSet presAssocID="{7F77D983-8B7A-4189-98D7-87EC56B90454}" presName="composite3" presStyleCnt="0"/>
      <dgm:spPr/>
    </dgm:pt>
    <dgm:pt modelId="{DA95D598-FC78-4076-94D7-1CC41311B9B0}" type="pres">
      <dgm:prSet presAssocID="{7F77D983-8B7A-4189-98D7-87EC56B90454}" presName="background3" presStyleLbl="node3" presStyleIdx="1" presStyleCnt="3"/>
      <dgm:spPr/>
    </dgm:pt>
    <dgm:pt modelId="{DC4B07AF-C46D-47DF-864C-9A4AC5F3DA9E}" type="pres">
      <dgm:prSet presAssocID="{7F77D983-8B7A-4189-98D7-87EC56B90454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5679FA08-2B09-4FB5-83BF-42CBDDE5BAF4}" type="pres">
      <dgm:prSet presAssocID="{7F77D983-8B7A-4189-98D7-87EC56B90454}" presName="hierChild4" presStyleCnt="0"/>
      <dgm:spPr/>
    </dgm:pt>
    <dgm:pt modelId="{2A5C67E5-AD33-4BAC-B6E8-F876A81382AA}" type="pres">
      <dgm:prSet presAssocID="{43802646-8B4C-4270-B172-A37BE901B7B3}" presName="Name10" presStyleLbl="parChTrans1D2" presStyleIdx="1" presStyleCnt="2"/>
      <dgm:spPr/>
      <dgm:t>
        <a:bodyPr/>
        <a:lstStyle/>
        <a:p>
          <a:endParaRPr lang="mn-MN"/>
        </a:p>
      </dgm:t>
    </dgm:pt>
    <dgm:pt modelId="{188D5FCB-9BE5-44B4-BAFE-1924020131C5}" type="pres">
      <dgm:prSet presAssocID="{83BE9822-7085-43B7-9049-F8436FFDD46F}" presName="hierRoot2" presStyleCnt="0"/>
      <dgm:spPr/>
    </dgm:pt>
    <dgm:pt modelId="{8F790C00-D850-4C5E-AA35-3667350F9FDE}" type="pres">
      <dgm:prSet presAssocID="{83BE9822-7085-43B7-9049-F8436FFDD46F}" presName="composite2" presStyleCnt="0"/>
      <dgm:spPr/>
    </dgm:pt>
    <dgm:pt modelId="{80F21C93-2964-49A4-919B-81A753F53117}" type="pres">
      <dgm:prSet presAssocID="{83BE9822-7085-43B7-9049-F8436FFDD46F}" presName="background2" presStyleLbl="node2" presStyleIdx="1" presStyleCnt="2"/>
      <dgm:spPr/>
    </dgm:pt>
    <dgm:pt modelId="{3427263A-07BF-4B9F-A1F0-57CD3999D257}" type="pres">
      <dgm:prSet presAssocID="{83BE9822-7085-43B7-9049-F8436FFDD46F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504B2158-AABD-44BD-8AEC-33133C17111A}" type="pres">
      <dgm:prSet presAssocID="{83BE9822-7085-43B7-9049-F8436FFDD46F}" presName="hierChild3" presStyleCnt="0"/>
      <dgm:spPr/>
    </dgm:pt>
    <dgm:pt modelId="{1BE7990E-F40D-47B1-B3B1-ADECB5F26F96}" type="pres">
      <dgm:prSet presAssocID="{A559E340-CFD4-43F1-855E-CFFA2BC8CE3D}" presName="Name17" presStyleLbl="parChTrans1D3" presStyleIdx="2" presStyleCnt="3"/>
      <dgm:spPr/>
      <dgm:t>
        <a:bodyPr/>
        <a:lstStyle/>
        <a:p>
          <a:endParaRPr lang="mn-MN"/>
        </a:p>
      </dgm:t>
    </dgm:pt>
    <dgm:pt modelId="{8F309E76-E103-43E3-81D5-2CA6277DF7F5}" type="pres">
      <dgm:prSet presAssocID="{77F3ED0B-8071-455D-80BC-FD6D973C9F3E}" presName="hierRoot3" presStyleCnt="0"/>
      <dgm:spPr/>
    </dgm:pt>
    <dgm:pt modelId="{03CDD238-05C1-4E31-8112-405A01CC1905}" type="pres">
      <dgm:prSet presAssocID="{77F3ED0B-8071-455D-80BC-FD6D973C9F3E}" presName="composite3" presStyleCnt="0"/>
      <dgm:spPr/>
    </dgm:pt>
    <dgm:pt modelId="{46DE5639-5378-4D6B-96F9-62BF8136022A}" type="pres">
      <dgm:prSet presAssocID="{77F3ED0B-8071-455D-80BC-FD6D973C9F3E}" presName="background3" presStyleLbl="node3" presStyleIdx="2" presStyleCnt="3"/>
      <dgm:spPr/>
    </dgm:pt>
    <dgm:pt modelId="{8C2AE0B1-9B4F-4757-81A9-47CB00DE6EF1}" type="pres">
      <dgm:prSet presAssocID="{77F3ED0B-8071-455D-80BC-FD6D973C9F3E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42B891D2-7A23-4A79-BA2D-A9C066E30FE3}" type="pres">
      <dgm:prSet presAssocID="{77F3ED0B-8071-455D-80BC-FD6D973C9F3E}" presName="hierChild4" presStyleCnt="0"/>
      <dgm:spPr/>
    </dgm:pt>
  </dgm:ptLst>
  <dgm:cxnLst>
    <dgm:cxn modelId="{39389617-47FB-43DF-A9FF-B1F196444E8E}" type="presOf" srcId="{30196F2B-727A-4345-A8B3-890C5C9254A4}" destId="{812FA3F8-80D0-4129-AD5F-A4D05E1864C7}" srcOrd="0" destOrd="0" presId="urn:microsoft.com/office/officeart/2005/8/layout/hierarchy1"/>
    <dgm:cxn modelId="{97B51EDA-246D-44A5-AC52-84B7CC8F0804}" srcId="{6E715FC4-3612-448C-B687-90220F1B29FB}" destId="{F4DD9A30-EFD7-4012-9668-C5BA7830EA8C}" srcOrd="0" destOrd="0" parTransId="{1DDEA17B-3CA7-4EC0-9FA9-F95B5BD318C3}" sibTransId="{9552DFCB-92D1-4F30-A9E7-D8A1BD9E242F}"/>
    <dgm:cxn modelId="{2C1F09FC-CEA5-4B59-89EC-8241B60D87F8}" srcId="{6E715FC4-3612-448C-B687-90220F1B29FB}" destId="{83BE9822-7085-43B7-9049-F8436FFDD46F}" srcOrd="1" destOrd="0" parTransId="{43802646-8B4C-4270-B172-A37BE901B7B3}" sibTransId="{7033B32E-93A5-42C6-93DC-659A41180B19}"/>
    <dgm:cxn modelId="{8B7EDB36-F2AF-455F-A83D-45800348B74F}" srcId="{F4DD9A30-EFD7-4012-9668-C5BA7830EA8C}" destId="{7F77D983-8B7A-4189-98D7-87EC56B90454}" srcOrd="1" destOrd="0" parTransId="{A12F9BF5-3636-45CC-9BF9-85C242ED5118}" sibTransId="{1461F03F-8871-44E5-94D8-4711ED422E7E}"/>
    <dgm:cxn modelId="{FFD4C653-2F14-456B-944B-A6422A3ECCC4}" srcId="{F4DD9A30-EFD7-4012-9668-C5BA7830EA8C}" destId="{30196F2B-727A-4345-A8B3-890C5C9254A4}" srcOrd="0" destOrd="0" parTransId="{16016E41-99C0-47FA-B355-72980486FF2F}" sibTransId="{FBE5ABC9-C9C7-4E56-97CB-512AA2CA0173}"/>
    <dgm:cxn modelId="{BB38B4E5-212E-48AF-8B51-056AC73D66CD}" type="presOf" srcId="{77F3ED0B-8071-455D-80BC-FD6D973C9F3E}" destId="{8C2AE0B1-9B4F-4757-81A9-47CB00DE6EF1}" srcOrd="0" destOrd="0" presId="urn:microsoft.com/office/officeart/2005/8/layout/hierarchy1"/>
    <dgm:cxn modelId="{87128420-CC58-489B-B9B3-ED9A55B77688}" type="presOf" srcId="{83BE9822-7085-43B7-9049-F8436FFDD46F}" destId="{3427263A-07BF-4B9F-A1F0-57CD3999D257}" srcOrd="0" destOrd="0" presId="urn:microsoft.com/office/officeart/2005/8/layout/hierarchy1"/>
    <dgm:cxn modelId="{A4E2256B-3B70-4284-97C1-C7A194DA95B5}" type="presOf" srcId="{16016E41-99C0-47FA-B355-72980486FF2F}" destId="{8A631D83-3994-4C36-BC36-528CCD5017CD}" srcOrd="0" destOrd="0" presId="urn:microsoft.com/office/officeart/2005/8/layout/hierarchy1"/>
    <dgm:cxn modelId="{0C1BFBB5-363F-4982-AB6C-88262F1B0AE8}" type="presOf" srcId="{7F77D983-8B7A-4189-98D7-87EC56B90454}" destId="{DC4B07AF-C46D-47DF-864C-9A4AC5F3DA9E}" srcOrd="0" destOrd="0" presId="urn:microsoft.com/office/officeart/2005/8/layout/hierarchy1"/>
    <dgm:cxn modelId="{43E85DBD-F6C0-432B-9F35-9895539AB4AA}" type="presOf" srcId="{1DDEA17B-3CA7-4EC0-9FA9-F95B5BD318C3}" destId="{705A0E4F-84FE-48C3-8ED9-8000FD0B44F6}" srcOrd="0" destOrd="0" presId="urn:microsoft.com/office/officeart/2005/8/layout/hierarchy1"/>
    <dgm:cxn modelId="{38A48E40-5351-439B-A749-36131DB065E6}" type="presOf" srcId="{A559E340-CFD4-43F1-855E-CFFA2BC8CE3D}" destId="{1BE7990E-F40D-47B1-B3B1-ADECB5F26F96}" srcOrd="0" destOrd="0" presId="urn:microsoft.com/office/officeart/2005/8/layout/hierarchy1"/>
    <dgm:cxn modelId="{5196417C-4CAD-43BB-A665-454FD7DE6189}" srcId="{C91D2FBD-412A-4453-A126-D994D31DB82E}" destId="{6E715FC4-3612-448C-B687-90220F1B29FB}" srcOrd="0" destOrd="0" parTransId="{C274A090-7FBA-49B2-9E23-04186C5A22D7}" sibTransId="{B3292D0E-9D45-439B-A9FA-439331929524}"/>
    <dgm:cxn modelId="{4D8291F4-0638-447A-B8F9-F926B9186FCE}" type="presOf" srcId="{F4DD9A30-EFD7-4012-9668-C5BA7830EA8C}" destId="{A047A4D6-2937-4BBD-A075-F3F20562BFAB}" srcOrd="0" destOrd="0" presId="urn:microsoft.com/office/officeart/2005/8/layout/hierarchy1"/>
    <dgm:cxn modelId="{BDE34355-7EDF-4EB5-879F-4FB606C77D0F}" type="presOf" srcId="{C91D2FBD-412A-4453-A126-D994D31DB82E}" destId="{884C2221-F209-4119-948F-C1E007466442}" srcOrd="0" destOrd="0" presId="urn:microsoft.com/office/officeart/2005/8/layout/hierarchy1"/>
    <dgm:cxn modelId="{4D9536CE-9F3F-4D92-ACA3-B3C974F4B1F5}" srcId="{83BE9822-7085-43B7-9049-F8436FFDD46F}" destId="{77F3ED0B-8071-455D-80BC-FD6D973C9F3E}" srcOrd="0" destOrd="0" parTransId="{A559E340-CFD4-43F1-855E-CFFA2BC8CE3D}" sibTransId="{6CAAAE93-7E91-4642-8842-2CD896F36549}"/>
    <dgm:cxn modelId="{C748F4F3-E1EB-4B98-8ECB-8B8806403C01}" type="presOf" srcId="{A12F9BF5-3636-45CC-9BF9-85C242ED5118}" destId="{CA341B90-FD89-4B59-A602-6E8CA30574E8}" srcOrd="0" destOrd="0" presId="urn:microsoft.com/office/officeart/2005/8/layout/hierarchy1"/>
    <dgm:cxn modelId="{50D42C3F-93EF-473E-952B-4C98F688124D}" type="presOf" srcId="{6E715FC4-3612-448C-B687-90220F1B29FB}" destId="{770EB627-A041-4FB4-B2DD-1BB76DA52D7E}" srcOrd="0" destOrd="0" presId="urn:microsoft.com/office/officeart/2005/8/layout/hierarchy1"/>
    <dgm:cxn modelId="{956C3B45-A0E3-4418-B38E-2B54ABBBD5FD}" type="presOf" srcId="{43802646-8B4C-4270-B172-A37BE901B7B3}" destId="{2A5C67E5-AD33-4BAC-B6E8-F876A81382AA}" srcOrd="0" destOrd="0" presId="urn:microsoft.com/office/officeart/2005/8/layout/hierarchy1"/>
    <dgm:cxn modelId="{F7B449BE-53E7-4776-8268-9973C0273765}" type="presParOf" srcId="{884C2221-F209-4119-948F-C1E007466442}" destId="{C86FA2C7-87BA-41DF-95BA-1B1C2FC63062}" srcOrd="0" destOrd="0" presId="urn:microsoft.com/office/officeart/2005/8/layout/hierarchy1"/>
    <dgm:cxn modelId="{F86333E1-DF3E-46C0-AD15-7500292DA727}" type="presParOf" srcId="{C86FA2C7-87BA-41DF-95BA-1B1C2FC63062}" destId="{74974CBD-05B1-4122-AAC0-4B914198E931}" srcOrd="0" destOrd="0" presId="urn:microsoft.com/office/officeart/2005/8/layout/hierarchy1"/>
    <dgm:cxn modelId="{BE0E29B6-5BA5-42CA-A4E6-95C778A91B60}" type="presParOf" srcId="{74974CBD-05B1-4122-AAC0-4B914198E931}" destId="{429039DA-7B10-47DB-84F3-55ED45603AF7}" srcOrd="0" destOrd="0" presId="urn:microsoft.com/office/officeart/2005/8/layout/hierarchy1"/>
    <dgm:cxn modelId="{63D325A7-D789-4213-AEF1-1D070CE1BD79}" type="presParOf" srcId="{74974CBD-05B1-4122-AAC0-4B914198E931}" destId="{770EB627-A041-4FB4-B2DD-1BB76DA52D7E}" srcOrd="1" destOrd="0" presId="urn:microsoft.com/office/officeart/2005/8/layout/hierarchy1"/>
    <dgm:cxn modelId="{4466DC95-8D53-4453-A753-35F5FFB9F39B}" type="presParOf" srcId="{C86FA2C7-87BA-41DF-95BA-1B1C2FC63062}" destId="{2D8C447E-60E6-49EB-8260-479225B1A111}" srcOrd="1" destOrd="0" presId="urn:microsoft.com/office/officeart/2005/8/layout/hierarchy1"/>
    <dgm:cxn modelId="{2593727B-71B8-4509-A10B-4FFC61C9EE29}" type="presParOf" srcId="{2D8C447E-60E6-49EB-8260-479225B1A111}" destId="{705A0E4F-84FE-48C3-8ED9-8000FD0B44F6}" srcOrd="0" destOrd="0" presId="urn:microsoft.com/office/officeart/2005/8/layout/hierarchy1"/>
    <dgm:cxn modelId="{3E4EE097-417F-462B-96ED-429972EE98AC}" type="presParOf" srcId="{2D8C447E-60E6-49EB-8260-479225B1A111}" destId="{46CBAE32-800B-464C-BADC-9ABCA74A7023}" srcOrd="1" destOrd="0" presId="urn:microsoft.com/office/officeart/2005/8/layout/hierarchy1"/>
    <dgm:cxn modelId="{9D29A95F-3121-4EE2-9BA5-4BB8237AD323}" type="presParOf" srcId="{46CBAE32-800B-464C-BADC-9ABCA74A7023}" destId="{1D3E2332-9C56-42D1-B739-E86BDD35C697}" srcOrd="0" destOrd="0" presId="urn:microsoft.com/office/officeart/2005/8/layout/hierarchy1"/>
    <dgm:cxn modelId="{6E8EBA80-C6CC-4FC3-B294-3370B7253488}" type="presParOf" srcId="{1D3E2332-9C56-42D1-B739-E86BDD35C697}" destId="{8191939C-5726-4D6C-97BF-F1119287CC14}" srcOrd="0" destOrd="0" presId="urn:microsoft.com/office/officeart/2005/8/layout/hierarchy1"/>
    <dgm:cxn modelId="{274A79C6-FD0C-42B1-AD9E-B213108499F3}" type="presParOf" srcId="{1D3E2332-9C56-42D1-B739-E86BDD35C697}" destId="{A047A4D6-2937-4BBD-A075-F3F20562BFAB}" srcOrd="1" destOrd="0" presId="urn:microsoft.com/office/officeart/2005/8/layout/hierarchy1"/>
    <dgm:cxn modelId="{23F419E6-E22A-4442-9EB9-4E1EDF4DDBDA}" type="presParOf" srcId="{46CBAE32-800B-464C-BADC-9ABCA74A7023}" destId="{906468D6-936A-4C57-B83B-49BB2113E227}" srcOrd="1" destOrd="0" presId="urn:microsoft.com/office/officeart/2005/8/layout/hierarchy1"/>
    <dgm:cxn modelId="{3A5803E7-FC15-43F9-9150-124EFD08C3AD}" type="presParOf" srcId="{906468D6-936A-4C57-B83B-49BB2113E227}" destId="{8A631D83-3994-4C36-BC36-528CCD5017CD}" srcOrd="0" destOrd="0" presId="urn:microsoft.com/office/officeart/2005/8/layout/hierarchy1"/>
    <dgm:cxn modelId="{5EE14AAA-C00E-47F5-AFF8-B5CD3A7C9D0F}" type="presParOf" srcId="{906468D6-936A-4C57-B83B-49BB2113E227}" destId="{E094870C-F034-4D21-9745-015F09DE82E7}" srcOrd="1" destOrd="0" presId="urn:microsoft.com/office/officeart/2005/8/layout/hierarchy1"/>
    <dgm:cxn modelId="{F398BB97-DE15-4CDE-B60F-B58B4EA2A55A}" type="presParOf" srcId="{E094870C-F034-4D21-9745-015F09DE82E7}" destId="{EC4E6453-A3D4-4F3A-B8E2-5AFE5BC2842F}" srcOrd="0" destOrd="0" presId="urn:microsoft.com/office/officeart/2005/8/layout/hierarchy1"/>
    <dgm:cxn modelId="{06BD769E-9D2E-4AF8-887A-9832FA585CFA}" type="presParOf" srcId="{EC4E6453-A3D4-4F3A-B8E2-5AFE5BC2842F}" destId="{5A2F4774-020D-4ED5-AE1B-A52A36BDF0C6}" srcOrd="0" destOrd="0" presId="urn:microsoft.com/office/officeart/2005/8/layout/hierarchy1"/>
    <dgm:cxn modelId="{8E7D50E1-4AD7-4E13-9215-E827F6061E06}" type="presParOf" srcId="{EC4E6453-A3D4-4F3A-B8E2-5AFE5BC2842F}" destId="{812FA3F8-80D0-4129-AD5F-A4D05E1864C7}" srcOrd="1" destOrd="0" presId="urn:microsoft.com/office/officeart/2005/8/layout/hierarchy1"/>
    <dgm:cxn modelId="{C2CBACBD-14BC-4AC8-9DB2-B18A289240D9}" type="presParOf" srcId="{E094870C-F034-4D21-9745-015F09DE82E7}" destId="{D6D484FF-3EBC-4E86-812A-C91D5D7F2631}" srcOrd="1" destOrd="0" presId="urn:microsoft.com/office/officeart/2005/8/layout/hierarchy1"/>
    <dgm:cxn modelId="{653908A9-1823-4FFB-89F7-403DBC9BC911}" type="presParOf" srcId="{906468D6-936A-4C57-B83B-49BB2113E227}" destId="{CA341B90-FD89-4B59-A602-6E8CA30574E8}" srcOrd="2" destOrd="0" presId="urn:microsoft.com/office/officeart/2005/8/layout/hierarchy1"/>
    <dgm:cxn modelId="{B879ECC9-7277-472B-91C8-FDA7D3E311F2}" type="presParOf" srcId="{906468D6-936A-4C57-B83B-49BB2113E227}" destId="{B4F8CE3F-7A05-46D0-AA69-678B4DBC025E}" srcOrd="3" destOrd="0" presId="urn:microsoft.com/office/officeart/2005/8/layout/hierarchy1"/>
    <dgm:cxn modelId="{6E4DE9F1-0247-4547-82C8-30497370674C}" type="presParOf" srcId="{B4F8CE3F-7A05-46D0-AA69-678B4DBC025E}" destId="{25353EA8-B89F-4BC9-BE14-1949291AD9DE}" srcOrd="0" destOrd="0" presId="urn:microsoft.com/office/officeart/2005/8/layout/hierarchy1"/>
    <dgm:cxn modelId="{3D9DB367-7BFB-42DF-A75C-0CA8D5408ED2}" type="presParOf" srcId="{25353EA8-B89F-4BC9-BE14-1949291AD9DE}" destId="{DA95D598-FC78-4076-94D7-1CC41311B9B0}" srcOrd="0" destOrd="0" presId="urn:microsoft.com/office/officeart/2005/8/layout/hierarchy1"/>
    <dgm:cxn modelId="{CC1C2285-2D6F-48B6-9981-7A2F0E71C7D9}" type="presParOf" srcId="{25353EA8-B89F-4BC9-BE14-1949291AD9DE}" destId="{DC4B07AF-C46D-47DF-864C-9A4AC5F3DA9E}" srcOrd="1" destOrd="0" presId="urn:microsoft.com/office/officeart/2005/8/layout/hierarchy1"/>
    <dgm:cxn modelId="{49065033-6236-4E2B-B0AD-085C957BB70F}" type="presParOf" srcId="{B4F8CE3F-7A05-46D0-AA69-678B4DBC025E}" destId="{5679FA08-2B09-4FB5-83BF-42CBDDE5BAF4}" srcOrd="1" destOrd="0" presId="urn:microsoft.com/office/officeart/2005/8/layout/hierarchy1"/>
    <dgm:cxn modelId="{63F3FBF1-DBC3-48DE-A19F-98643D417061}" type="presParOf" srcId="{2D8C447E-60E6-49EB-8260-479225B1A111}" destId="{2A5C67E5-AD33-4BAC-B6E8-F876A81382AA}" srcOrd="2" destOrd="0" presId="urn:microsoft.com/office/officeart/2005/8/layout/hierarchy1"/>
    <dgm:cxn modelId="{1E832917-4AA0-40E2-AE22-5FD5042AA85B}" type="presParOf" srcId="{2D8C447E-60E6-49EB-8260-479225B1A111}" destId="{188D5FCB-9BE5-44B4-BAFE-1924020131C5}" srcOrd="3" destOrd="0" presId="urn:microsoft.com/office/officeart/2005/8/layout/hierarchy1"/>
    <dgm:cxn modelId="{393982AA-50A4-4D9E-8578-45DCD750D19B}" type="presParOf" srcId="{188D5FCB-9BE5-44B4-BAFE-1924020131C5}" destId="{8F790C00-D850-4C5E-AA35-3667350F9FDE}" srcOrd="0" destOrd="0" presId="urn:microsoft.com/office/officeart/2005/8/layout/hierarchy1"/>
    <dgm:cxn modelId="{720FC1A6-7976-449D-BA44-4026DEE261BA}" type="presParOf" srcId="{8F790C00-D850-4C5E-AA35-3667350F9FDE}" destId="{80F21C93-2964-49A4-919B-81A753F53117}" srcOrd="0" destOrd="0" presId="urn:microsoft.com/office/officeart/2005/8/layout/hierarchy1"/>
    <dgm:cxn modelId="{EE830AF2-B5ED-4C47-B43D-9F51E98A594F}" type="presParOf" srcId="{8F790C00-D850-4C5E-AA35-3667350F9FDE}" destId="{3427263A-07BF-4B9F-A1F0-57CD3999D257}" srcOrd="1" destOrd="0" presId="urn:microsoft.com/office/officeart/2005/8/layout/hierarchy1"/>
    <dgm:cxn modelId="{8DFB2A33-6253-4749-AB3E-6BAB1A448C37}" type="presParOf" srcId="{188D5FCB-9BE5-44B4-BAFE-1924020131C5}" destId="{504B2158-AABD-44BD-8AEC-33133C17111A}" srcOrd="1" destOrd="0" presId="urn:microsoft.com/office/officeart/2005/8/layout/hierarchy1"/>
    <dgm:cxn modelId="{D83F9C6E-8833-44D3-BB29-C1649E0B74A9}" type="presParOf" srcId="{504B2158-AABD-44BD-8AEC-33133C17111A}" destId="{1BE7990E-F40D-47B1-B3B1-ADECB5F26F96}" srcOrd="0" destOrd="0" presId="urn:microsoft.com/office/officeart/2005/8/layout/hierarchy1"/>
    <dgm:cxn modelId="{1A527F44-397D-4DFE-8715-378CDA79F913}" type="presParOf" srcId="{504B2158-AABD-44BD-8AEC-33133C17111A}" destId="{8F309E76-E103-43E3-81D5-2CA6277DF7F5}" srcOrd="1" destOrd="0" presId="urn:microsoft.com/office/officeart/2005/8/layout/hierarchy1"/>
    <dgm:cxn modelId="{C2388438-291A-41FA-9925-7D1A7BACF860}" type="presParOf" srcId="{8F309E76-E103-43E3-81D5-2CA6277DF7F5}" destId="{03CDD238-05C1-4E31-8112-405A01CC1905}" srcOrd="0" destOrd="0" presId="urn:microsoft.com/office/officeart/2005/8/layout/hierarchy1"/>
    <dgm:cxn modelId="{43025D73-FD67-48AF-A306-FDFE18072908}" type="presParOf" srcId="{03CDD238-05C1-4E31-8112-405A01CC1905}" destId="{46DE5639-5378-4D6B-96F9-62BF8136022A}" srcOrd="0" destOrd="0" presId="urn:microsoft.com/office/officeart/2005/8/layout/hierarchy1"/>
    <dgm:cxn modelId="{DB4FA630-4EED-4F9B-A680-E77F268DC886}" type="presParOf" srcId="{03CDD238-05C1-4E31-8112-405A01CC1905}" destId="{8C2AE0B1-9B4F-4757-81A9-47CB00DE6EF1}" srcOrd="1" destOrd="0" presId="urn:microsoft.com/office/officeart/2005/8/layout/hierarchy1"/>
    <dgm:cxn modelId="{79EB1DAE-5999-4D13-B573-7B16FF4AC59C}" type="presParOf" srcId="{8F309E76-E103-43E3-81D5-2CA6277DF7F5}" destId="{42B891D2-7A23-4A79-BA2D-A9C066E30FE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F045F4-0B87-4EF7-AE81-56A3BA9455D4}" type="doc">
      <dgm:prSet loTypeId="urn:microsoft.com/office/officeart/2005/8/layout/cycle5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mn-MN"/>
        </a:p>
      </dgm:t>
    </dgm:pt>
    <dgm:pt modelId="{F7673044-13E4-46D8-9C7D-329CF64ED293}">
      <dgm:prSet phldrT="[Text]"/>
      <dgm:spPr/>
      <dgm:t>
        <a:bodyPr/>
        <a:lstStyle/>
        <a:p>
          <a:r>
            <a:rPr lang="mn-MN" b="1" dirty="0" smtClean="0">
              <a:solidFill>
                <a:schemeClr val="tx1"/>
              </a:solidFill>
            </a:rPr>
            <a:t>Ноосон</a:t>
          </a:r>
          <a:endParaRPr lang="mn-MN" b="1" dirty="0">
            <a:solidFill>
              <a:schemeClr val="tx1"/>
            </a:solidFill>
          </a:endParaRPr>
        </a:p>
      </dgm:t>
    </dgm:pt>
    <dgm:pt modelId="{6DBAFDF1-9E83-4A16-8DFC-50A5BBF40B80}" type="parTrans" cxnId="{570864EF-A04D-42FF-86A0-8987D500039B}">
      <dgm:prSet/>
      <dgm:spPr/>
      <dgm:t>
        <a:bodyPr/>
        <a:lstStyle/>
        <a:p>
          <a:endParaRPr lang="mn-MN"/>
        </a:p>
      </dgm:t>
    </dgm:pt>
    <dgm:pt modelId="{905F0B9C-7B66-4D69-ADBB-1AAF5EFDFD39}" type="sibTrans" cxnId="{570864EF-A04D-42FF-86A0-8987D500039B}">
      <dgm:prSet/>
      <dgm:spPr/>
      <dgm:t>
        <a:bodyPr/>
        <a:lstStyle/>
        <a:p>
          <a:endParaRPr lang="mn-MN"/>
        </a:p>
      </dgm:t>
    </dgm:pt>
    <dgm:pt modelId="{507601C1-9EBA-49B4-8B3E-EE6E48FC2FF3}">
      <dgm:prSet phldrT="[Text]" custT="1"/>
      <dgm:spPr/>
      <dgm:t>
        <a:bodyPr/>
        <a:lstStyle/>
        <a:p>
          <a:r>
            <a:rPr lang="mn-MN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Олсон</a:t>
          </a:r>
          <a:endParaRPr lang="mn-MN" sz="2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AC42ED-8424-49E3-B9A7-E9362702A7DC}" type="parTrans" cxnId="{AF5E1A34-C649-4FA8-AD59-B6B03F442C64}">
      <dgm:prSet/>
      <dgm:spPr/>
      <dgm:t>
        <a:bodyPr/>
        <a:lstStyle/>
        <a:p>
          <a:endParaRPr lang="mn-MN"/>
        </a:p>
      </dgm:t>
    </dgm:pt>
    <dgm:pt modelId="{FBD99810-93C3-4E09-B186-072BD174BE54}" type="sibTrans" cxnId="{AF5E1A34-C649-4FA8-AD59-B6B03F442C64}">
      <dgm:prSet/>
      <dgm:spPr/>
      <dgm:t>
        <a:bodyPr/>
        <a:lstStyle/>
        <a:p>
          <a:endParaRPr lang="mn-MN"/>
        </a:p>
      </dgm:t>
    </dgm:pt>
    <dgm:pt modelId="{F7596920-099A-48DA-AB8B-93E95D5CE094}">
      <dgm:prSet phldrT="[Text]"/>
      <dgm:spPr/>
      <dgm:t>
        <a:bodyPr/>
        <a:lstStyle/>
        <a:p>
          <a:r>
            <a:rPr lang="mn-MN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Торгон</a:t>
          </a:r>
          <a:endParaRPr lang="mn-MN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0088C0-D584-4119-8EF1-3E5B802702CD}" type="parTrans" cxnId="{F89C6CE9-E948-4A3F-A78F-21D945EA54BD}">
      <dgm:prSet/>
      <dgm:spPr/>
      <dgm:t>
        <a:bodyPr/>
        <a:lstStyle/>
        <a:p>
          <a:endParaRPr lang="mn-MN"/>
        </a:p>
      </dgm:t>
    </dgm:pt>
    <dgm:pt modelId="{2BAD67F4-2743-4D9A-AE12-64155712B295}" type="sibTrans" cxnId="{F89C6CE9-E948-4A3F-A78F-21D945EA54BD}">
      <dgm:prSet/>
      <dgm:spPr/>
      <dgm:t>
        <a:bodyPr/>
        <a:lstStyle/>
        <a:p>
          <a:endParaRPr lang="mn-MN"/>
        </a:p>
      </dgm:t>
    </dgm:pt>
    <dgm:pt modelId="{8AD3EEA0-E918-4084-87FB-2023F036A0D6}">
      <dgm:prSet phldrT="[Text]"/>
      <dgm:spPr/>
      <dgm:t>
        <a:bodyPr/>
        <a:lstStyle/>
        <a:p>
          <a:r>
            <a:rPr lang="mn-MN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Нийлэг</a:t>
          </a:r>
          <a:endParaRPr lang="mn-MN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F221BD-0093-4A92-B699-F9B4BF90287E}" type="parTrans" cxnId="{8F31E036-D97A-4EF5-9872-CE655D2E506A}">
      <dgm:prSet/>
      <dgm:spPr/>
      <dgm:t>
        <a:bodyPr/>
        <a:lstStyle/>
        <a:p>
          <a:endParaRPr lang="mn-MN"/>
        </a:p>
      </dgm:t>
    </dgm:pt>
    <dgm:pt modelId="{DAC1F058-6B5E-4FCA-8B52-4BBE41299A10}" type="sibTrans" cxnId="{8F31E036-D97A-4EF5-9872-CE655D2E506A}">
      <dgm:prSet/>
      <dgm:spPr/>
      <dgm:t>
        <a:bodyPr/>
        <a:lstStyle/>
        <a:p>
          <a:endParaRPr lang="mn-MN"/>
        </a:p>
      </dgm:t>
    </dgm:pt>
    <dgm:pt modelId="{C2968D51-C092-481C-9177-11971C41AE3A}">
      <dgm:prSet phldrT="[Text]"/>
      <dgm:spPr/>
      <dgm:t>
        <a:bodyPr/>
        <a:lstStyle/>
        <a:p>
          <a:r>
            <a:rPr lang="mn-MN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Хөвөн</a:t>
          </a:r>
          <a:endParaRPr lang="mn-MN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2CEE30-FF52-4F84-8B26-FCE98441E02D}" type="parTrans" cxnId="{89A23ED9-3061-488E-BA58-95DBABE75872}">
      <dgm:prSet/>
      <dgm:spPr/>
      <dgm:t>
        <a:bodyPr/>
        <a:lstStyle/>
        <a:p>
          <a:endParaRPr lang="mn-MN"/>
        </a:p>
      </dgm:t>
    </dgm:pt>
    <dgm:pt modelId="{455AAD2F-4E98-40E7-A30F-A5A23938DBD3}" type="sibTrans" cxnId="{89A23ED9-3061-488E-BA58-95DBABE75872}">
      <dgm:prSet/>
      <dgm:spPr/>
      <dgm:t>
        <a:bodyPr/>
        <a:lstStyle/>
        <a:p>
          <a:endParaRPr lang="mn-MN"/>
        </a:p>
      </dgm:t>
    </dgm:pt>
    <dgm:pt modelId="{423EF4E0-D122-4C1C-961D-402D3C26BC05}" type="pres">
      <dgm:prSet presAssocID="{78F045F4-0B87-4EF7-AE81-56A3BA9455D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mn-MN"/>
        </a:p>
      </dgm:t>
    </dgm:pt>
    <dgm:pt modelId="{41D83A4B-2BAD-487A-B021-307CAC51BBBB}" type="pres">
      <dgm:prSet presAssocID="{F7673044-13E4-46D8-9C7D-329CF64ED29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08D939D8-0B1C-40A8-B909-07C01006D2C3}" type="pres">
      <dgm:prSet presAssocID="{F7673044-13E4-46D8-9C7D-329CF64ED293}" presName="spNode" presStyleCnt="0"/>
      <dgm:spPr/>
    </dgm:pt>
    <dgm:pt modelId="{3D0F715B-3036-4D32-8602-BB46B530CE43}" type="pres">
      <dgm:prSet presAssocID="{905F0B9C-7B66-4D69-ADBB-1AAF5EFDFD39}" presName="sibTrans" presStyleLbl="sibTrans1D1" presStyleIdx="0" presStyleCnt="5"/>
      <dgm:spPr/>
      <dgm:t>
        <a:bodyPr/>
        <a:lstStyle/>
        <a:p>
          <a:endParaRPr lang="mn-MN"/>
        </a:p>
      </dgm:t>
    </dgm:pt>
    <dgm:pt modelId="{2C38319B-1A3C-4C69-8F31-EAE4715EEC67}" type="pres">
      <dgm:prSet presAssocID="{507601C1-9EBA-49B4-8B3E-EE6E48FC2FF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01DF4C89-8E47-47EB-A5E1-8BB13064B654}" type="pres">
      <dgm:prSet presAssocID="{507601C1-9EBA-49B4-8B3E-EE6E48FC2FF3}" presName="spNode" presStyleCnt="0"/>
      <dgm:spPr/>
    </dgm:pt>
    <dgm:pt modelId="{08EBD1FD-B1B9-40E7-AAB9-7FADC6EAA087}" type="pres">
      <dgm:prSet presAssocID="{FBD99810-93C3-4E09-B186-072BD174BE54}" presName="sibTrans" presStyleLbl="sibTrans1D1" presStyleIdx="1" presStyleCnt="5"/>
      <dgm:spPr/>
      <dgm:t>
        <a:bodyPr/>
        <a:lstStyle/>
        <a:p>
          <a:endParaRPr lang="mn-MN"/>
        </a:p>
      </dgm:t>
    </dgm:pt>
    <dgm:pt modelId="{5BC1F14B-2561-4A09-9DEE-8732CDBC4DEE}" type="pres">
      <dgm:prSet presAssocID="{F7596920-099A-48DA-AB8B-93E95D5CE094}" presName="node" presStyleLbl="node1" presStyleIdx="2" presStyleCnt="5" custRadScaleRad="99172" custRadScaleInc="-3032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F00A60E3-39CC-483B-A832-DB4024382743}" type="pres">
      <dgm:prSet presAssocID="{F7596920-099A-48DA-AB8B-93E95D5CE094}" presName="spNode" presStyleCnt="0"/>
      <dgm:spPr/>
    </dgm:pt>
    <dgm:pt modelId="{A81AEDDD-A331-4B6F-89B6-8DBA1A0910C3}" type="pres">
      <dgm:prSet presAssocID="{2BAD67F4-2743-4D9A-AE12-64155712B295}" presName="sibTrans" presStyleLbl="sibTrans1D1" presStyleIdx="2" presStyleCnt="5"/>
      <dgm:spPr/>
      <dgm:t>
        <a:bodyPr/>
        <a:lstStyle/>
        <a:p>
          <a:endParaRPr lang="mn-MN"/>
        </a:p>
      </dgm:t>
    </dgm:pt>
    <dgm:pt modelId="{0BC249EB-8D7B-481F-BAE1-5AB60F47F434}" type="pres">
      <dgm:prSet presAssocID="{8AD3EEA0-E918-4084-87FB-2023F036A0D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FE5965C4-B9D4-462F-9A14-3E5E669267CC}" type="pres">
      <dgm:prSet presAssocID="{8AD3EEA0-E918-4084-87FB-2023F036A0D6}" presName="spNode" presStyleCnt="0"/>
      <dgm:spPr/>
    </dgm:pt>
    <dgm:pt modelId="{4289AC20-6AA5-4889-9BC7-4BE3FA3E11EE}" type="pres">
      <dgm:prSet presAssocID="{DAC1F058-6B5E-4FCA-8B52-4BBE41299A10}" presName="sibTrans" presStyleLbl="sibTrans1D1" presStyleIdx="3" presStyleCnt="5"/>
      <dgm:spPr/>
      <dgm:t>
        <a:bodyPr/>
        <a:lstStyle/>
        <a:p>
          <a:endParaRPr lang="mn-MN"/>
        </a:p>
      </dgm:t>
    </dgm:pt>
    <dgm:pt modelId="{6C2DE7DC-DE5D-4333-8332-7C1A08F6AC24}" type="pres">
      <dgm:prSet presAssocID="{C2968D51-C092-481C-9177-11971C41AE3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AB92CDA7-B1AE-432C-AD4F-08A1628EF0D3}" type="pres">
      <dgm:prSet presAssocID="{C2968D51-C092-481C-9177-11971C41AE3A}" presName="spNode" presStyleCnt="0"/>
      <dgm:spPr/>
    </dgm:pt>
    <dgm:pt modelId="{EA898FDC-7301-4154-B07E-A8C8E8633099}" type="pres">
      <dgm:prSet presAssocID="{455AAD2F-4E98-40E7-A30F-A5A23938DBD3}" presName="sibTrans" presStyleLbl="sibTrans1D1" presStyleIdx="4" presStyleCnt="5"/>
      <dgm:spPr/>
      <dgm:t>
        <a:bodyPr/>
        <a:lstStyle/>
        <a:p>
          <a:endParaRPr lang="mn-MN"/>
        </a:p>
      </dgm:t>
    </dgm:pt>
  </dgm:ptLst>
  <dgm:cxnLst>
    <dgm:cxn modelId="{AF5E1A34-C649-4FA8-AD59-B6B03F442C64}" srcId="{78F045F4-0B87-4EF7-AE81-56A3BA9455D4}" destId="{507601C1-9EBA-49B4-8B3E-EE6E48FC2FF3}" srcOrd="1" destOrd="0" parTransId="{BCAC42ED-8424-49E3-B9A7-E9362702A7DC}" sibTransId="{FBD99810-93C3-4E09-B186-072BD174BE54}"/>
    <dgm:cxn modelId="{8EC4E75C-BD43-45DB-A652-DE6518120B9D}" type="presOf" srcId="{78F045F4-0B87-4EF7-AE81-56A3BA9455D4}" destId="{423EF4E0-D122-4C1C-961D-402D3C26BC05}" srcOrd="0" destOrd="0" presId="urn:microsoft.com/office/officeart/2005/8/layout/cycle5"/>
    <dgm:cxn modelId="{35E9A304-69EC-49BA-BE5F-0CD500FC07EA}" type="presOf" srcId="{DAC1F058-6B5E-4FCA-8B52-4BBE41299A10}" destId="{4289AC20-6AA5-4889-9BC7-4BE3FA3E11EE}" srcOrd="0" destOrd="0" presId="urn:microsoft.com/office/officeart/2005/8/layout/cycle5"/>
    <dgm:cxn modelId="{C6C3BF58-7ABA-4160-94CC-86BE1A480D4B}" type="presOf" srcId="{C2968D51-C092-481C-9177-11971C41AE3A}" destId="{6C2DE7DC-DE5D-4333-8332-7C1A08F6AC24}" srcOrd="0" destOrd="0" presId="urn:microsoft.com/office/officeart/2005/8/layout/cycle5"/>
    <dgm:cxn modelId="{570864EF-A04D-42FF-86A0-8987D500039B}" srcId="{78F045F4-0B87-4EF7-AE81-56A3BA9455D4}" destId="{F7673044-13E4-46D8-9C7D-329CF64ED293}" srcOrd="0" destOrd="0" parTransId="{6DBAFDF1-9E83-4A16-8DFC-50A5BBF40B80}" sibTransId="{905F0B9C-7B66-4D69-ADBB-1AAF5EFDFD39}"/>
    <dgm:cxn modelId="{3F1DD4BD-4F25-4F7D-8EF3-A3638A54A522}" type="presOf" srcId="{F7596920-099A-48DA-AB8B-93E95D5CE094}" destId="{5BC1F14B-2561-4A09-9DEE-8732CDBC4DEE}" srcOrd="0" destOrd="0" presId="urn:microsoft.com/office/officeart/2005/8/layout/cycle5"/>
    <dgm:cxn modelId="{CB83C812-4DAF-436E-9340-5A9D116C4F62}" type="presOf" srcId="{8AD3EEA0-E918-4084-87FB-2023F036A0D6}" destId="{0BC249EB-8D7B-481F-BAE1-5AB60F47F434}" srcOrd="0" destOrd="0" presId="urn:microsoft.com/office/officeart/2005/8/layout/cycle5"/>
    <dgm:cxn modelId="{740A227A-54FD-4391-950F-B7758B2F09DD}" type="presOf" srcId="{455AAD2F-4E98-40E7-A30F-A5A23938DBD3}" destId="{EA898FDC-7301-4154-B07E-A8C8E8633099}" srcOrd="0" destOrd="0" presId="urn:microsoft.com/office/officeart/2005/8/layout/cycle5"/>
    <dgm:cxn modelId="{A575F655-C22D-43EA-BC02-6E6DA3827881}" type="presOf" srcId="{F7673044-13E4-46D8-9C7D-329CF64ED293}" destId="{41D83A4B-2BAD-487A-B021-307CAC51BBBB}" srcOrd="0" destOrd="0" presId="urn:microsoft.com/office/officeart/2005/8/layout/cycle5"/>
    <dgm:cxn modelId="{89A23ED9-3061-488E-BA58-95DBABE75872}" srcId="{78F045F4-0B87-4EF7-AE81-56A3BA9455D4}" destId="{C2968D51-C092-481C-9177-11971C41AE3A}" srcOrd="4" destOrd="0" parTransId="{DC2CEE30-FF52-4F84-8B26-FCE98441E02D}" sibTransId="{455AAD2F-4E98-40E7-A30F-A5A23938DBD3}"/>
    <dgm:cxn modelId="{F89C6CE9-E948-4A3F-A78F-21D945EA54BD}" srcId="{78F045F4-0B87-4EF7-AE81-56A3BA9455D4}" destId="{F7596920-099A-48DA-AB8B-93E95D5CE094}" srcOrd="2" destOrd="0" parTransId="{AB0088C0-D584-4119-8EF1-3E5B802702CD}" sibTransId="{2BAD67F4-2743-4D9A-AE12-64155712B295}"/>
    <dgm:cxn modelId="{451503CE-0AC7-4F1A-8D8A-A6A8EA294B82}" type="presOf" srcId="{2BAD67F4-2743-4D9A-AE12-64155712B295}" destId="{A81AEDDD-A331-4B6F-89B6-8DBA1A0910C3}" srcOrd="0" destOrd="0" presId="urn:microsoft.com/office/officeart/2005/8/layout/cycle5"/>
    <dgm:cxn modelId="{8F31E036-D97A-4EF5-9872-CE655D2E506A}" srcId="{78F045F4-0B87-4EF7-AE81-56A3BA9455D4}" destId="{8AD3EEA0-E918-4084-87FB-2023F036A0D6}" srcOrd="3" destOrd="0" parTransId="{70F221BD-0093-4A92-B699-F9B4BF90287E}" sibTransId="{DAC1F058-6B5E-4FCA-8B52-4BBE41299A10}"/>
    <dgm:cxn modelId="{5D726DF3-0833-4EF2-A4C9-D139BCEDE063}" type="presOf" srcId="{905F0B9C-7B66-4D69-ADBB-1AAF5EFDFD39}" destId="{3D0F715B-3036-4D32-8602-BB46B530CE43}" srcOrd="0" destOrd="0" presId="urn:microsoft.com/office/officeart/2005/8/layout/cycle5"/>
    <dgm:cxn modelId="{9BAF999B-138A-42D0-A957-6F49587126A7}" type="presOf" srcId="{FBD99810-93C3-4E09-B186-072BD174BE54}" destId="{08EBD1FD-B1B9-40E7-AAB9-7FADC6EAA087}" srcOrd="0" destOrd="0" presId="urn:microsoft.com/office/officeart/2005/8/layout/cycle5"/>
    <dgm:cxn modelId="{F85A26C2-3AF7-414D-9E24-CBBFF89FA721}" type="presOf" srcId="{507601C1-9EBA-49B4-8B3E-EE6E48FC2FF3}" destId="{2C38319B-1A3C-4C69-8F31-EAE4715EEC67}" srcOrd="0" destOrd="0" presId="urn:microsoft.com/office/officeart/2005/8/layout/cycle5"/>
    <dgm:cxn modelId="{EC936AFF-F774-4549-9F1A-2C1A26C605E9}" type="presParOf" srcId="{423EF4E0-D122-4C1C-961D-402D3C26BC05}" destId="{41D83A4B-2BAD-487A-B021-307CAC51BBBB}" srcOrd="0" destOrd="0" presId="urn:microsoft.com/office/officeart/2005/8/layout/cycle5"/>
    <dgm:cxn modelId="{8AC49D89-0FC2-47CC-AEF5-BBE1DADD3E93}" type="presParOf" srcId="{423EF4E0-D122-4C1C-961D-402D3C26BC05}" destId="{08D939D8-0B1C-40A8-B909-07C01006D2C3}" srcOrd="1" destOrd="0" presId="urn:microsoft.com/office/officeart/2005/8/layout/cycle5"/>
    <dgm:cxn modelId="{116B5725-C7B6-4F2B-A9E2-51978AACA17E}" type="presParOf" srcId="{423EF4E0-D122-4C1C-961D-402D3C26BC05}" destId="{3D0F715B-3036-4D32-8602-BB46B530CE43}" srcOrd="2" destOrd="0" presId="urn:microsoft.com/office/officeart/2005/8/layout/cycle5"/>
    <dgm:cxn modelId="{4CE07A26-D5CB-4D33-B91C-16EA811B92EF}" type="presParOf" srcId="{423EF4E0-D122-4C1C-961D-402D3C26BC05}" destId="{2C38319B-1A3C-4C69-8F31-EAE4715EEC67}" srcOrd="3" destOrd="0" presId="urn:microsoft.com/office/officeart/2005/8/layout/cycle5"/>
    <dgm:cxn modelId="{C72B1F98-4467-4277-93FF-A9A6F34CA446}" type="presParOf" srcId="{423EF4E0-D122-4C1C-961D-402D3C26BC05}" destId="{01DF4C89-8E47-47EB-A5E1-8BB13064B654}" srcOrd="4" destOrd="0" presId="urn:microsoft.com/office/officeart/2005/8/layout/cycle5"/>
    <dgm:cxn modelId="{AA590BC5-1CAC-4AD7-8A4C-A725CFD192A5}" type="presParOf" srcId="{423EF4E0-D122-4C1C-961D-402D3C26BC05}" destId="{08EBD1FD-B1B9-40E7-AAB9-7FADC6EAA087}" srcOrd="5" destOrd="0" presId="urn:microsoft.com/office/officeart/2005/8/layout/cycle5"/>
    <dgm:cxn modelId="{5A58051D-F8A4-4714-BFEB-830D7A0EDDF7}" type="presParOf" srcId="{423EF4E0-D122-4C1C-961D-402D3C26BC05}" destId="{5BC1F14B-2561-4A09-9DEE-8732CDBC4DEE}" srcOrd="6" destOrd="0" presId="urn:microsoft.com/office/officeart/2005/8/layout/cycle5"/>
    <dgm:cxn modelId="{B166B1E2-ADD0-4A93-843E-E6CEA69F3DD4}" type="presParOf" srcId="{423EF4E0-D122-4C1C-961D-402D3C26BC05}" destId="{F00A60E3-39CC-483B-A832-DB4024382743}" srcOrd="7" destOrd="0" presId="urn:microsoft.com/office/officeart/2005/8/layout/cycle5"/>
    <dgm:cxn modelId="{5CCE8DC2-D192-41AE-AF15-F2788AA65B3F}" type="presParOf" srcId="{423EF4E0-D122-4C1C-961D-402D3C26BC05}" destId="{A81AEDDD-A331-4B6F-89B6-8DBA1A0910C3}" srcOrd="8" destOrd="0" presId="urn:microsoft.com/office/officeart/2005/8/layout/cycle5"/>
    <dgm:cxn modelId="{57555BF5-18CE-4104-B334-FA6995AC153B}" type="presParOf" srcId="{423EF4E0-D122-4C1C-961D-402D3C26BC05}" destId="{0BC249EB-8D7B-481F-BAE1-5AB60F47F434}" srcOrd="9" destOrd="0" presId="urn:microsoft.com/office/officeart/2005/8/layout/cycle5"/>
    <dgm:cxn modelId="{6409763A-1639-4C89-9F6A-3C23DDA15590}" type="presParOf" srcId="{423EF4E0-D122-4C1C-961D-402D3C26BC05}" destId="{FE5965C4-B9D4-462F-9A14-3E5E669267CC}" srcOrd="10" destOrd="0" presId="urn:microsoft.com/office/officeart/2005/8/layout/cycle5"/>
    <dgm:cxn modelId="{2DFDB774-1F17-4A25-ABCF-79F23A7730A6}" type="presParOf" srcId="{423EF4E0-D122-4C1C-961D-402D3C26BC05}" destId="{4289AC20-6AA5-4889-9BC7-4BE3FA3E11EE}" srcOrd="11" destOrd="0" presId="urn:microsoft.com/office/officeart/2005/8/layout/cycle5"/>
    <dgm:cxn modelId="{941B93F5-2189-4E15-8450-4742A7891957}" type="presParOf" srcId="{423EF4E0-D122-4C1C-961D-402D3C26BC05}" destId="{6C2DE7DC-DE5D-4333-8332-7C1A08F6AC24}" srcOrd="12" destOrd="0" presId="urn:microsoft.com/office/officeart/2005/8/layout/cycle5"/>
    <dgm:cxn modelId="{304CECE6-6C0D-48A6-B292-F0D6C35C73B0}" type="presParOf" srcId="{423EF4E0-D122-4C1C-961D-402D3C26BC05}" destId="{AB92CDA7-B1AE-432C-AD4F-08A1628EF0D3}" srcOrd="13" destOrd="0" presId="urn:microsoft.com/office/officeart/2005/8/layout/cycle5"/>
    <dgm:cxn modelId="{71A6D9F1-7FA5-4E21-9DB8-840CEEDFEBFD}" type="presParOf" srcId="{423EF4E0-D122-4C1C-961D-402D3C26BC05}" destId="{EA898FDC-7301-4154-B07E-A8C8E8633099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700CB8-EA95-4F60-9566-96118F8CFDEE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mn-MN"/>
        </a:p>
      </dgm:t>
    </dgm:pt>
    <dgm:pt modelId="{43419D08-A213-4B2A-8A09-CA35F82760F6}">
      <dgm:prSet phldrT="[Text]"/>
      <dgm:spPr/>
      <dgm:t>
        <a:bodyPr/>
        <a:lstStyle/>
        <a:p>
          <a:r>
            <a:rPr lang="mn-MN" dirty="0" smtClean="0">
              <a:latin typeface="Arial" panose="020B0604020202020204" pitchFamily="34" charset="0"/>
              <a:cs typeface="Arial" panose="020B0604020202020204" pitchFamily="34" charset="0"/>
            </a:rPr>
            <a:t>Утас</a:t>
          </a:r>
          <a:endParaRPr lang="mn-MN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705643-9E47-49D9-AD8E-C4FFBAE9F5EF}" type="parTrans" cxnId="{232BC2C9-4562-4CB4-B5AD-2896E26D818C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B03195-5126-4AE1-8BC1-BC8D40DA398A}" type="sibTrans" cxnId="{232BC2C9-4562-4CB4-B5AD-2896E26D818C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82CB31-B2E4-413A-815D-6B8B97398FDB}">
      <dgm:prSet phldrT="[Text]"/>
      <dgm:spPr/>
      <dgm:t>
        <a:bodyPr/>
        <a:lstStyle/>
        <a:p>
          <a:r>
            <a:rPr lang="mn-MN" dirty="0" smtClean="0">
              <a:latin typeface="Arial" panose="020B0604020202020204" pitchFamily="34" charset="0"/>
              <a:cs typeface="Arial" panose="020B0604020202020204" pitchFamily="34" charset="0"/>
            </a:rPr>
            <a:t>Давхар эрчтэй утас</a:t>
          </a:r>
          <a:endParaRPr lang="mn-MN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91FCF3-F591-48CA-B63E-701B866874AF}" type="parTrans" cxnId="{9F479CD2-5614-48B6-8077-574C5339678A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1AE1E5-1B13-44F3-B080-D28176116240}" type="sibTrans" cxnId="{9F479CD2-5614-48B6-8077-574C5339678A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05F8CC-AB17-422B-B5CC-C1F63BD2267A}">
      <dgm:prSet phldrT="[Text]"/>
      <dgm:spPr/>
      <dgm:t>
        <a:bodyPr/>
        <a:lstStyle/>
        <a:p>
          <a:r>
            <a:rPr lang="mn-MN" dirty="0" smtClean="0">
              <a:latin typeface="Arial" panose="020B0604020202020204" pitchFamily="34" charset="0"/>
              <a:cs typeface="Arial" panose="020B0604020202020204" pitchFamily="34" charset="0"/>
            </a:rPr>
            <a:t>Гар оёдлын утас</a:t>
          </a:r>
          <a:endParaRPr lang="mn-MN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124E34-12C6-4C5F-A653-34C4C61A1B17}" type="parTrans" cxnId="{9FD97639-01AE-4DED-B43D-AA8755DBBCC2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456B79-76AB-43FE-909E-F16CF6D6A4B9}" type="sibTrans" cxnId="{9FD97639-01AE-4DED-B43D-AA8755DBBCC2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CEB269-36C6-4538-B9EE-18FE088F5A50}">
      <dgm:prSet phldrT="[Text]"/>
      <dgm:spPr/>
      <dgm:t>
        <a:bodyPr/>
        <a:lstStyle/>
        <a:p>
          <a:r>
            <a:rPr lang="mn-MN" dirty="0" smtClean="0">
              <a:latin typeface="Arial" panose="020B0604020202020204" pitchFamily="34" charset="0"/>
              <a:cs typeface="Arial" panose="020B0604020202020204" pitchFamily="34" charset="0"/>
            </a:rPr>
            <a:t>Хатгамлын утас</a:t>
          </a:r>
          <a:endParaRPr lang="mn-MN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889A9-5DCD-4A59-996C-687FBEC2E935}" type="parTrans" cxnId="{552B5227-31BE-4481-B133-FA091EE6B423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54A0EB-A2D6-4E04-9989-9CD93F7C3E63}" type="sibTrans" cxnId="{552B5227-31BE-4481-B133-FA091EE6B423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DFF9E3-D2E0-46B2-8109-A70AB5B339D7}">
      <dgm:prSet phldrT="[Text]"/>
      <dgm:spPr/>
      <dgm:t>
        <a:bodyPr/>
        <a:lstStyle/>
        <a:p>
          <a:r>
            <a:rPr lang="mn-MN" dirty="0" smtClean="0">
              <a:latin typeface="Arial" panose="020B0604020202020204" pitchFamily="34" charset="0"/>
              <a:cs typeface="Arial" panose="020B0604020202020204" pitchFamily="34" charset="0"/>
            </a:rPr>
            <a:t>Гурамсан</a:t>
          </a:r>
          <a:endParaRPr lang="mn-MN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F6F562-FFD9-458F-88BD-915BAD83EB60}" type="parTrans" cxnId="{4AF37B87-2787-4038-8CA6-F1FDCF8657B2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91FD6C-ECAC-4F47-9845-EAC2471C7EDF}" type="sibTrans" cxnId="{4AF37B87-2787-4038-8CA6-F1FDCF8657B2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A05400-D556-4098-844D-D0ADB7289003}">
      <dgm:prSet phldrT="[Text]"/>
      <dgm:spPr/>
      <dgm:t>
        <a:bodyPr/>
        <a:lstStyle/>
        <a:p>
          <a:r>
            <a:rPr lang="mn-MN" dirty="0" smtClean="0">
              <a:latin typeface="Arial" panose="020B0604020202020204" pitchFamily="34" charset="0"/>
              <a:cs typeface="Arial" panose="020B0604020202020204" pitchFamily="34" charset="0"/>
            </a:rPr>
            <a:t>Сүлжмэлийн утас</a:t>
          </a:r>
          <a:endParaRPr lang="mn-MN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D47484-00A7-44A8-8961-5673C165217D}" type="parTrans" cxnId="{9BD1AC48-2B40-42CF-AB62-417A45B4229A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5D8100-9D89-4A8F-B998-CAA654D966C3}" type="sibTrans" cxnId="{9BD1AC48-2B40-42CF-AB62-417A45B4229A}">
      <dgm:prSet/>
      <dgm:spPr/>
      <dgm:t>
        <a:bodyPr/>
        <a:lstStyle/>
        <a:p>
          <a:endParaRPr lang="mn-M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687E14-A03B-407E-9DE1-B237B5169575}" type="pres">
      <dgm:prSet presAssocID="{0B700CB8-EA95-4F60-9566-96118F8CFDE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mn-MN"/>
        </a:p>
      </dgm:t>
    </dgm:pt>
    <dgm:pt modelId="{3F3089EE-150E-45EB-957B-18759FEE7069}" type="pres">
      <dgm:prSet presAssocID="{43419D08-A213-4B2A-8A09-CA35F82760F6}" presName="hierRoot1" presStyleCnt="0"/>
      <dgm:spPr/>
    </dgm:pt>
    <dgm:pt modelId="{BEDFBB4B-E3BB-499B-91D7-93D5D485863B}" type="pres">
      <dgm:prSet presAssocID="{43419D08-A213-4B2A-8A09-CA35F82760F6}" presName="composite" presStyleCnt="0"/>
      <dgm:spPr/>
    </dgm:pt>
    <dgm:pt modelId="{17A57E81-CCF1-4E15-8E8C-02C9175D0ED7}" type="pres">
      <dgm:prSet presAssocID="{43419D08-A213-4B2A-8A09-CA35F82760F6}" presName="background" presStyleLbl="node0" presStyleIdx="0" presStyleCnt="1"/>
      <dgm:spPr/>
    </dgm:pt>
    <dgm:pt modelId="{8200ADC0-4411-45D6-B61A-0CF17D800809}" type="pres">
      <dgm:prSet presAssocID="{43419D08-A213-4B2A-8A09-CA35F82760F6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E3059DA4-0A52-481C-B67C-2BDCB8903B2F}" type="pres">
      <dgm:prSet presAssocID="{43419D08-A213-4B2A-8A09-CA35F82760F6}" presName="hierChild2" presStyleCnt="0"/>
      <dgm:spPr/>
    </dgm:pt>
    <dgm:pt modelId="{30188AA8-1D02-4795-B441-30B22FBAB973}" type="pres">
      <dgm:prSet presAssocID="{1091FCF3-F591-48CA-B63E-701B866874AF}" presName="Name10" presStyleLbl="parChTrans1D2" presStyleIdx="0" presStyleCnt="2"/>
      <dgm:spPr/>
      <dgm:t>
        <a:bodyPr/>
        <a:lstStyle/>
        <a:p>
          <a:endParaRPr lang="mn-MN"/>
        </a:p>
      </dgm:t>
    </dgm:pt>
    <dgm:pt modelId="{A33D36C8-44FA-4D6F-8129-EA86A212E7F0}" type="pres">
      <dgm:prSet presAssocID="{DD82CB31-B2E4-413A-815D-6B8B97398FDB}" presName="hierRoot2" presStyleCnt="0"/>
      <dgm:spPr/>
    </dgm:pt>
    <dgm:pt modelId="{543F3050-6607-4927-8EA1-DCE5211616AD}" type="pres">
      <dgm:prSet presAssocID="{DD82CB31-B2E4-413A-815D-6B8B97398FDB}" presName="composite2" presStyleCnt="0"/>
      <dgm:spPr/>
    </dgm:pt>
    <dgm:pt modelId="{58F453BA-99F3-40B8-9879-747D3318D097}" type="pres">
      <dgm:prSet presAssocID="{DD82CB31-B2E4-413A-815D-6B8B97398FDB}" presName="background2" presStyleLbl="node2" presStyleIdx="0" presStyleCnt="2"/>
      <dgm:spPr/>
    </dgm:pt>
    <dgm:pt modelId="{FF5B1B1E-03B9-466D-B3FE-94FEEA84CD88}" type="pres">
      <dgm:prSet presAssocID="{DD82CB31-B2E4-413A-815D-6B8B97398FDB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D8ECE380-9AC6-435D-9CB0-EF98F52A01BC}" type="pres">
      <dgm:prSet presAssocID="{DD82CB31-B2E4-413A-815D-6B8B97398FDB}" presName="hierChild3" presStyleCnt="0"/>
      <dgm:spPr/>
    </dgm:pt>
    <dgm:pt modelId="{21F59539-03B1-4529-9507-7D9F85894D62}" type="pres">
      <dgm:prSet presAssocID="{78124E34-12C6-4C5F-A653-34C4C61A1B17}" presName="Name17" presStyleLbl="parChTrans1D3" presStyleIdx="0" presStyleCnt="3"/>
      <dgm:spPr/>
      <dgm:t>
        <a:bodyPr/>
        <a:lstStyle/>
        <a:p>
          <a:endParaRPr lang="mn-MN"/>
        </a:p>
      </dgm:t>
    </dgm:pt>
    <dgm:pt modelId="{25BA2DE0-64EA-4551-AE19-4164826A1A08}" type="pres">
      <dgm:prSet presAssocID="{D005F8CC-AB17-422B-B5CC-C1F63BD2267A}" presName="hierRoot3" presStyleCnt="0"/>
      <dgm:spPr/>
    </dgm:pt>
    <dgm:pt modelId="{F3877157-F1B5-4C49-A390-19EE66760F4A}" type="pres">
      <dgm:prSet presAssocID="{D005F8CC-AB17-422B-B5CC-C1F63BD2267A}" presName="composite3" presStyleCnt="0"/>
      <dgm:spPr/>
    </dgm:pt>
    <dgm:pt modelId="{667CF330-4852-4578-B684-F5DB4F5CF273}" type="pres">
      <dgm:prSet presAssocID="{D005F8CC-AB17-422B-B5CC-C1F63BD2267A}" presName="background3" presStyleLbl="node3" presStyleIdx="0" presStyleCnt="3"/>
      <dgm:spPr/>
    </dgm:pt>
    <dgm:pt modelId="{2BAEDAAA-01D8-4DE4-95D2-89F051ABB59F}" type="pres">
      <dgm:prSet presAssocID="{D005F8CC-AB17-422B-B5CC-C1F63BD2267A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1A66866C-0F6E-4502-A05F-EBFBADA8CE41}" type="pres">
      <dgm:prSet presAssocID="{D005F8CC-AB17-422B-B5CC-C1F63BD2267A}" presName="hierChild4" presStyleCnt="0"/>
      <dgm:spPr/>
    </dgm:pt>
    <dgm:pt modelId="{7CCD42B9-AA12-4687-948D-CC0DE71A8D54}" type="pres">
      <dgm:prSet presAssocID="{AAB889A9-5DCD-4A59-996C-687FBEC2E935}" presName="Name17" presStyleLbl="parChTrans1D3" presStyleIdx="1" presStyleCnt="3"/>
      <dgm:spPr/>
      <dgm:t>
        <a:bodyPr/>
        <a:lstStyle/>
        <a:p>
          <a:endParaRPr lang="mn-MN"/>
        </a:p>
      </dgm:t>
    </dgm:pt>
    <dgm:pt modelId="{4470EDCC-8320-4D51-80CA-19C5DF03495A}" type="pres">
      <dgm:prSet presAssocID="{ACCEB269-36C6-4538-B9EE-18FE088F5A50}" presName="hierRoot3" presStyleCnt="0"/>
      <dgm:spPr/>
    </dgm:pt>
    <dgm:pt modelId="{B5139556-EFE3-4933-8443-C35A7825559C}" type="pres">
      <dgm:prSet presAssocID="{ACCEB269-36C6-4538-B9EE-18FE088F5A50}" presName="composite3" presStyleCnt="0"/>
      <dgm:spPr/>
    </dgm:pt>
    <dgm:pt modelId="{8910D822-309B-4253-B910-18FA931D63FA}" type="pres">
      <dgm:prSet presAssocID="{ACCEB269-36C6-4538-B9EE-18FE088F5A50}" presName="background3" presStyleLbl="node3" presStyleIdx="1" presStyleCnt="3"/>
      <dgm:spPr/>
    </dgm:pt>
    <dgm:pt modelId="{B9451556-F7A4-47AC-8782-ECB624898C43}" type="pres">
      <dgm:prSet presAssocID="{ACCEB269-36C6-4538-B9EE-18FE088F5A50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1F54E4E4-54E3-49D9-BC4C-AC1C951A5440}" type="pres">
      <dgm:prSet presAssocID="{ACCEB269-36C6-4538-B9EE-18FE088F5A50}" presName="hierChild4" presStyleCnt="0"/>
      <dgm:spPr/>
    </dgm:pt>
    <dgm:pt modelId="{74780AEE-DAA8-4847-9EC1-CA5B31C22873}" type="pres">
      <dgm:prSet presAssocID="{06F6F562-FFD9-458F-88BD-915BAD83EB60}" presName="Name10" presStyleLbl="parChTrans1D2" presStyleIdx="1" presStyleCnt="2"/>
      <dgm:spPr/>
      <dgm:t>
        <a:bodyPr/>
        <a:lstStyle/>
        <a:p>
          <a:endParaRPr lang="mn-MN"/>
        </a:p>
      </dgm:t>
    </dgm:pt>
    <dgm:pt modelId="{5EB9A070-D389-4DB7-82CF-E407D974CB6B}" type="pres">
      <dgm:prSet presAssocID="{41DFF9E3-D2E0-46B2-8109-A70AB5B339D7}" presName="hierRoot2" presStyleCnt="0"/>
      <dgm:spPr/>
    </dgm:pt>
    <dgm:pt modelId="{2AF581AD-3455-4853-A275-61DE2759F09C}" type="pres">
      <dgm:prSet presAssocID="{41DFF9E3-D2E0-46B2-8109-A70AB5B339D7}" presName="composite2" presStyleCnt="0"/>
      <dgm:spPr/>
    </dgm:pt>
    <dgm:pt modelId="{35D3381F-E867-4D39-BA0D-7CC1A8B1C308}" type="pres">
      <dgm:prSet presAssocID="{41DFF9E3-D2E0-46B2-8109-A70AB5B339D7}" presName="background2" presStyleLbl="node2" presStyleIdx="1" presStyleCnt="2"/>
      <dgm:spPr/>
    </dgm:pt>
    <dgm:pt modelId="{46B541F3-176D-4F4C-ABC1-9AA7AEF1BB37}" type="pres">
      <dgm:prSet presAssocID="{41DFF9E3-D2E0-46B2-8109-A70AB5B339D7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00D6E7D4-9881-4E7F-8385-44D8990D1485}" type="pres">
      <dgm:prSet presAssocID="{41DFF9E3-D2E0-46B2-8109-A70AB5B339D7}" presName="hierChild3" presStyleCnt="0"/>
      <dgm:spPr/>
    </dgm:pt>
    <dgm:pt modelId="{ACD4DECB-49F5-4370-909D-48B81F60C862}" type="pres">
      <dgm:prSet presAssocID="{55D47484-00A7-44A8-8961-5673C165217D}" presName="Name17" presStyleLbl="parChTrans1D3" presStyleIdx="2" presStyleCnt="3"/>
      <dgm:spPr/>
      <dgm:t>
        <a:bodyPr/>
        <a:lstStyle/>
        <a:p>
          <a:endParaRPr lang="mn-MN"/>
        </a:p>
      </dgm:t>
    </dgm:pt>
    <dgm:pt modelId="{1C8899B9-A655-4D7F-A591-978F82050AF2}" type="pres">
      <dgm:prSet presAssocID="{9FA05400-D556-4098-844D-D0ADB7289003}" presName="hierRoot3" presStyleCnt="0"/>
      <dgm:spPr/>
    </dgm:pt>
    <dgm:pt modelId="{B36E25B5-283E-4E00-92A3-5DB45A3EFD3A}" type="pres">
      <dgm:prSet presAssocID="{9FA05400-D556-4098-844D-D0ADB7289003}" presName="composite3" presStyleCnt="0"/>
      <dgm:spPr/>
    </dgm:pt>
    <dgm:pt modelId="{F293145C-9E12-4C09-855C-6737E4426133}" type="pres">
      <dgm:prSet presAssocID="{9FA05400-D556-4098-844D-D0ADB7289003}" presName="background3" presStyleLbl="node3" presStyleIdx="2" presStyleCnt="3"/>
      <dgm:spPr/>
    </dgm:pt>
    <dgm:pt modelId="{BFB3160F-B092-4566-8CF2-966BD5128C54}" type="pres">
      <dgm:prSet presAssocID="{9FA05400-D556-4098-844D-D0ADB7289003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F29D8DE6-1515-4488-8752-613A28FEC153}" type="pres">
      <dgm:prSet presAssocID="{9FA05400-D556-4098-844D-D0ADB7289003}" presName="hierChild4" presStyleCnt="0"/>
      <dgm:spPr/>
    </dgm:pt>
  </dgm:ptLst>
  <dgm:cxnLst>
    <dgm:cxn modelId="{4AF37B87-2787-4038-8CA6-F1FDCF8657B2}" srcId="{43419D08-A213-4B2A-8A09-CA35F82760F6}" destId="{41DFF9E3-D2E0-46B2-8109-A70AB5B339D7}" srcOrd="1" destOrd="0" parTransId="{06F6F562-FFD9-458F-88BD-915BAD83EB60}" sibTransId="{1B91FD6C-ECAC-4F47-9845-EAC2471C7EDF}"/>
    <dgm:cxn modelId="{FC0B4EFE-F681-4151-B350-E220D4E56BDB}" type="presOf" srcId="{9FA05400-D556-4098-844D-D0ADB7289003}" destId="{BFB3160F-B092-4566-8CF2-966BD5128C54}" srcOrd="0" destOrd="0" presId="urn:microsoft.com/office/officeart/2005/8/layout/hierarchy1"/>
    <dgm:cxn modelId="{7ED85B8D-FCC2-48F8-8B5D-642704B42EA5}" type="presOf" srcId="{ACCEB269-36C6-4538-B9EE-18FE088F5A50}" destId="{B9451556-F7A4-47AC-8782-ECB624898C43}" srcOrd="0" destOrd="0" presId="urn:microsoft.com/office/officeart/2005/8/layout/hierarchy1"/>
    <dgm:cxn modelId="{EB09E6FA-C6C8-4635-8872-899D8B51270B}" type="presOf" srcId="{06F6F562-FFD9-458F-88BD-915BAD83EB60}" destId="{74780AEE-DAA8-4847-9EC1-CA5B31C22873}" srcOrd="0" destOrd="0" presId="urn:microsoft.com/office/officeart/2005/8/layout/hierarchy1"/>
    <dgm:cxn modelId="{F8007612-88B2-41D7-A512-2EE8D364368F}" type="presOf" srcId="{43419D08-A213-4B2A-8A09-CA35F82760F6}" destId="{8200ADC0-4411-45D6-B61A-0CF17D800809}" srcOrd="0" destOrd="0" presId="urn:microsoft.com/office/officeart/2005/8/layout/hierarchy1"/>
    <dgm:cxn modelId="{9FD97639-01AE-4DED-B43D-AA8755DBBCC2}" srcId="{DD82CB31-B2E4-413A-815D-6B8B97398FDB}" destId="{D005F8CC-AB17-422B-B5CC-C1F63BD2267A}" srcOrd="0" destOrd="0" parTransId="{78124E34-12C6-4C5F-A653-34C4C61A1B17}" sibTransId="{7C456B79-76AB-43FE-909E-F16CF6D6A4B9}"/>
    <dgm:cxn modelId="{C2464C84-03FB-4CD4-8EED-3C6D85A370C8}" type="presOf" srcId="{55D47484-00A7-44A8-8961-5673C165217D}" destId="{ACD4DECB-49F5-4370-909D-48B81F60C862}" srcOrd="0" destOrd="0" presId="urn:microsoft.com/office/officeart/2005/8/layout/hierarchy1"/>
    <dgm:cxn modelId="{9F479CD2-5614-48B6-8077-574C5339678A}" srcId="{43419D08-A213-4B2A-8A09-CA35F82760F6}" destId="{DD82CB31-B2E4-413A-815D-6B8B97398FDB}" srcOrd="0" destOrd="0" parTransId="{1091FCF3-F591-48CA-B63E-701B866874AF}" sibTransId="{6B1AE1E5-1B13-44F3-B080-D28176116240}"/>
    <dgm:cxn modelId="{94D12D66-4BC0-4AC3-BC31-34AC7BA7C717}" type="presOf" srcId="{AAB889A9-5DCD-4A59-996C-687FBEC2E935}" destId="{7CCD42B9-AA12-4687-948D-CC0DE71A8D54}" srcOrd="0" destOrd="0" presId="urn:microsoft.com/office/officeart/2005/8/layout/hierarchy1"/>
    <dgm:cxn modelId="{552B5227-31BE-4481-B133-FA091EE6B423}" srcId="{DD82CB31-B2E4-413A-815D-6B8B97398FDB}" destId="{ACCEB269-36C6-4538-B9EE-18FE088F5A50}" srcOrd="1" destOrd="0" parTransId="{AAB889A9-5DCD-4A59-996C-687FBEC2E935}" sibTransId="{2B54A0EB-A2D6-4E04-9989-9CD93F7C3E63}"/>
    <dgm:cxn modelId="{5EB81C47-17BA-4DB7-BE3C-BAE3170BD01F}" type="presOf" srcId="{DD82CB31-B2E4-413A-815D-6B8B97398FDB}" destId="{FF5B1B1E-03B9-466D-B3FE-94FEEA84CD88}" srcOrd="0" destOrd="0" presId="urn:microsoft.com/office/officeart/2005/8/layout/hierarchy1"/>
    <dgm:cxn modelId="{9BD1AC48-2B40-42CF-AB62-417A45B4229A}" srcId="{41DFF9E3-D2E0-46B2-8109-A70AB5B339D7}" destId="{9FA05400-D556-4098-844D-D0ADB7289003}" srcOrd="0" destOrd="0" parTransId="{55D47484-00A7-44A8-8961-5673C165217D}" sibTransId="{4C5D8100-9D89-4A8F-B998-CAA654D966C3}"/>
    <dgm:cxn modelId="{801077A7-DD60-4589-ACC5-6EFF82BBEA85}" type="presOf" srcId="{1091FCF3-F591-48CA-B63E-701B866874AF}" destId="{30188AA8-1D02-4795-B441-30B22FBAB973}" srcOrd="0" destOrd="0" presId="urn:microsoft.com/office/officeart/2005/8/layout/hierarchy1"/>
    <dgm:cxn modelId="{22F41EB0-438A-469C-899F-7D6D2C117F13}" type="presOf" srcId="{D005F8CC-AB17-422B-B5CC-C1F63BD2267A}" destId="{2BAEDAAA-01D8-4DE4-95D2-89F051ABB59F}" srcOrd="0" destOrd="0" presId="urn:microsoft.com/office/officeart/2005/8/layout/hierarchy1"/>
    <dgm:cxn modelId="{232BC2C9-4562-4CB4-B5AD-2896E26D818C}" srcId="{0B700CB8-EA95-4F60-9566-96118F8CFDEE}" destId="{43419D08-A213-4B2A-8A09-CA35F82760F6}" srcOrd="0" destOrd="0" parTransId="{5F705643-9E47-49D9-AD8E-C4FFBAE9F5EF}" sibTransId="{A3B03195-5126-4AE1-8BC1-BC8D40DA398A}"/>
    <dgm:cxn modelId="{B891C858-A791-4C19-9A3A-505FDBB968E2}" type="presOf" srcId="{78124E34-12C6-4C5F-A653-34C4C61A1B17}" destId="{21F59539-03B1-4529-9507-7D9F85894D62}" srcOrd="0" destOrd="0" presId="urn:microsoft.com/office/officeart/2005/8/layout/hierarchy1"/>
    <dgm:cxn modelId="{E8916A4A-1ABE-47FB-8A79-E42B4D2CBFC8}" type="presOf" srcId="{41DFF9E3-D2E0-46B2-8109-A70AB5B339D7}" destId="{46B541F3-176D-4F4C-ABC1-9AA7AEF1BB37}" srcOrd="0" destOrd="0" presId="urn:microsoft.com/office/officeart/2005/8/layout/hierarchy1"/>
    <dgm:cxn modelId="{C6554420-7E09-4F36-8B35-18C8D991BE54}" type="presOf" srcId="{0B700CB8-EA95-4F60-9566-96118F8CFDEE}" destId="{5D687E14-A03B-407E-9DE1-B237B5169575}" srcOrd="0" destOrd="0" presId="urn:microsoft.com/office/officeart/2005/8/layout/hierarchy1"/>
    <dgm:cxn modelId="{003F25D3-4E22-4FCF-9826-C73B644CF5D1}" type="presParOf" srcId="{5D687E14-A03B-407E-9DE1-B237B5169575}" destId="{3F3089EE-150E-45EB-957B-18759FEE7069}" srcOrd="0" destOrd="0" presId="urn:microsoft.com/office/officeart/2005/8/layout/hierarchy1"/>
    <dgm:cxn modelId="{D0138E3C-92CD-4A83-961E-CEBBECF855DA}" type="presParOf" srcId="{3F3089EE-150E-45EB-957B-18759FEE7069}" destId="{BEDFBB4B-E3BB-499B-91D7-93D5D485863B}" srcOrd="0" destOrd="0" presId="urn:microsoft.com/office/officeart/2005/8/layout/hierarchy1"/>
    <dgm:cxn modelId="{DB087CE3-D152-43A0-90A2-7A090B82CD19}" type="presParOf" srcId="{BEDFBB4B-E3BB-499B-91D7-93D5D485863B}" destId="{17A57E81-CCF1-4E15-8E8C-02C9175D0ED7}" srcOrd="0" destOrd="0" presId="urn:microsoft.com/office/officeart/2005/8/layout/hierarchy1"/>
    <dgm:cxn modelId="{E01C29CA-3213-4A7D-91A4-FD9E264D26F1}" type="presParOf" srcId="{BEDFBB4B-E3BB-499B-91D7-93D5D485863B}" destId="{8200ADC0-4411-45D6-B61A-0CF17D800809}" srcOrd="1" destOrd="0" presId="urn:microsoft.com/office/officeart/2005/8/layout/hierarchy1"/>
    <dgm:cxn modelId="{16371CBF-9D7B-4BF2-8618-032C53FC6B72}" type="presParOf" srcId="{3F3089EE-150E-45EB-957B-18759FEE7069}" destId="{E3059DA4-0A52-481C-B67C-2BDCB8903B2F}" srcOrd="1" destOrd="0" presId="urn:microsoft.com/office/officeart/2005/8/layout/hierarchy1"/>
    <dgm:cxn modelId="{B14632CC-AFED-464E-8FAE-52178F4EB126}" type="presParOf" srcId="{E3059DA4-0A52-481C-B67C-2BDCB8903B2F}" destId="{30188AA8-1D02-4795-B441-30B22FBAB973}" srcOrd="0" destOrd="0" presId="urn:microsoft.com/office/officeart/2005/8/layout/hierarchy1"/>
    <dgm:cxn modelId="{08AC710A-F0DA-4AD6-97C9-B37358D22835}" type="presParOf" srcId="{E3059DA4-0A52-481C-B67C-2BDCB8903B2F}" destId="{A33D36C8-44FA-4D6F-8129-EA86A212E7F0}" srcOrd="1" destOrd="0" presId="urn:microsoft.com/office/officeart/2005/8/layout/hierarchy1"/>
    <dgm:cxn modelId="{A0F378DB-FA46-4CC6-A64F-2121387DA432}" type="presParOf" srcId="{A33D36C8-44FA-4D6F-8129-EA86A212E7F0}" destId="{543F3050-6607-4927-8EA1-DCE5211616AD}" srcOrd="0" destOrd="0" presId="urn:microsoft.com/office/officeart/2005/8/layout/hierarchy1"/>
    <dgm:cxn modelId="{2CCC472E-6C31-4096-A855-676F4151C075}" type="presParOf" srcId="{543F3050-6607-4927-8EA1-DCE5211616AD}" destId="{58F453BA-99F3-40B8-9879-747D3318D097}" srcOrd="0" destOrd="0" presId="urn:microsoft.com/office/officeart/2005/8/layout/hierarchy1"/>
    <dgm:cxn modelId="{32EDFD87-10D7-4AD8-8033-DD22539BB5B5}" type="presParOf" srcId="{543F3050-6607-4927-8EA1-DCE5211616AD}" destId="{FF5B1B1E-03B9-466D-B3FE-94FEEA84CD88}" srcOrd="1" destOrd="0" presId="urn:microsoft.com/office/officeart/2005/8/layout/hierarchy1"/>
    <dgm:cxn modelId="{BF68FDBC-1BEA-4C73-A42F-83CA484A2D79}" type="presParOf" srcId="{A33D36C8-44FA-4D6F-8129-EA86A212E7F0}" destId="{D8ECE380-9AC6-435D-9CB0-EF98F52A01BC}" srcOrd="1" destOrd="0" presId="urn:microsoft.com/office/officeart/2005/8/layout/hierarchy1"/>
    <dgm:cxn modelId="{F91456CD-A5D5-4858-BD6D-12C72F5FB960}" type="presParOf" srcId="{D8ECE380-9AC6-435D-9CB0-EF98F52A01BC}" destId="{21F59539-03B1-4529-9507-7D9F85894D62}" srcOrd="0" destOrd="0" presId="urn:microsoft.com/office/officeart/2005/8/layout/hierarchy1"/>
    <dgm:cxn modelId="{BBB14F45-0A3F-477D-8027-BDB84B8BA01E}" type="presParOf" srcId="{D8ECE380-9AC6-435D-9CB0-EF98F52A01BC}" destId="{25BA2DE0-64EA-4551-AE19-4164826A1A08}" srcOrd="1" destOrd="0" presId="urn:microsoft.com/office/officeart/2005/8/layout/hierarchy1"/>
    <dgm:cxn modelId="{2A613A25-727C-4BD1-90AC-05C33A1D8340}" type="presParOf" srcId="{25BA2DE0-64EA-4551-AE19-4164826A1A08}" destId="{F3877157-F1B5-4C49-A390-19EE66760F4A}" srcOrd="0" destOrd="0" presId="urn:microsoft.com/office/officeart/2005/8/layout/hierarchy1"/>
    <dgm:cxn modelId="{11D04449-268D-489B-B72A-164A436A83C2}" type="presParOf" srcId="{F3877157-F1B5-4C49-A390-19EE66760F4A}" destId="{667CF330-4852-4578-B684-F5DB4F5CF273}" srcOrd="0" destOrd="0" presId="urn:microsoft.com/office/officeart/2005/8/layout/hierarchy1"/>
    <dgm:cxn modelId="{CD5CB059-5D98-4F8A-9989-B1B3295D92CF}" type="presParOf" srcId="{F3877157-F1B5-4C49-A390-19EE66760F4A}" destId="{2BAEDAAA-01D8-4DE4-95D2-89F051ABB59F}" srcOrd="1" destOrd="0" presId="urn:microsoft.com/office/officeart/2005/8/layout/hierarchy1"/>
    <dgm:cxn modelId="{055187E3-AD35-473E-BB8D-29F50238DAAF}" type="presParOf" srcId="{25BA2DE0-64EA-4551-AE19-4164826A1A08}" destId="{1A66866C-0F6E-4502-A05F-EBFBADA8CE41}" srcOrd="1" destOrd="0" presId="urn:microsoft.com/office/officeart/2005/8/layout/hierarchy1"/>
    <dgm:cxn modelId="{F37465C7-C5EF-4D33-9EE2-8D618A530BB0}" type="presParOf" srcId="{D8ECE380-9AC6-435D-9CB0-EF98F52A01BC}" destId="{7CCD42B9-AA12-4687-948D-CC0DE71A8D54}" srcOrd="2" destOrd="0" presId="urn:microsoft.com/office/officeart/2005/8/layout/hierarchy1"/>
    <dgm:cxn modelId="{664AB621-526B-4441-BF67-71DD7C6A5A33}" type="presParOf" srcId="{D8ECE380-9AC6-435D-9CB0-EF98F52A01BC}" destId="{4470EDCC-8320-4D51-80CA-19C5DF03495A}" srcOrd="3" destOrd="0" presId="urn:microsoft.com/office/officeart/2005/8/layout/hierarchy1"/>
    <dgm:cxn modelId="{89AC1755-5F8A-469D-83D7-BCA2D5FCCCEE}" type="presParOf" srcId="{4470EDCC-8320-4D51-80CA-19C5DF03495A}" destId="{B5139556-EFE3-4933-8443-C35A7825559C}" srcOrd="0" destOrd="0" presId="urn:microsoft.com/office/officeart/2005/8/layout/hierarchy1"/>
    <dgm:cxn modelId="{B64CAD16-FA31-4747-B6A3-A6737D2AB7FF}" type="presParOf" srcId="{B5139556-EFE3-4933-8443-C35A7825559C}" destId="{8910D822-309B-4253-B910-18FA931D63FA}" srcOrd="0" destOrd="0" presId="urn:microsoft.com/office/officeart/2005/8/layout/hierarchy1"/>
    <dgm:cxn modelId="{E78DC5FC-F8D7-481F-AA59-3D51F0B50E72}" type="presParOf" srcId="{B5139556-EFE3-4933-8443-C35A7825559C}" destId="{B9451556-F7A4-47AC-8782-ECB624898C43}" srcOrd="1" destOrd="0" presId="urn:microsoft.com/office/officeart/2005/8/layout/hierarchy1"/>
    <dgm:cxn modelId="{94C532E3-EDDA-469D-86E2-77CC30156A16}" type="presParOf" srcId="{4470EDCC-8320-4D51-80CA-19C5DF03495A}" destId="{1F54E4E4-54E3-49D9-BC4C-AC1C951A5440}" srcOrd="1" destOrd="0" presId="urn:microsoft.com/office/officeart/2005/8/layout/hierarchy1"/>
    <dgm:cxn modelId="{FB9C1038-6B03-4353-9CC7-F94B385F296C}" type="presParOf" srcId="{E3059DA4-0A52-481C-B67C-2BDCB8903B2F}" destId="{74780AEE-DAA8-4847-9EC1-CA5B31C22873}" srcOrd="2" destOrd="0" presId="urn:microsoft.com/office/officeart/2005/8/layout/hierarchy1"/>
    <dgm:cxn modelId="{E62A1884-2737-48CC-9270-6647E7A6CB99}" type="presParOf" srcId="{E3059DA4-0A52-481C-B67C-2BDCB8903B2F}" destId="{5EB9A070-D389-4DB7-82CF-E407D974CB6B}" srcOrd="3" destOrd="0" presId="urn:microsoft.com/office/officeart/2005/8/layout/hierarchy1"/>
    <dgm:cxn modelId="{E0D21C23-E4F1-42E9-9263-905002B2803B}" type="presParOf" srcId="{5EB9A070-D389-4DB7-82CF-E407D974CB6B}" destId="{2AF581AD-3455-4853-A275-61DE2759F09C}" srcOrd="0" destOrd="0" presId="urn:microsoft.com/office/officeart/2005/8/layout/hierarchy1"/>
    <dgm:cxn modelId="{685817A0-414B-4D6A-AF1F-B9E5832B4022}" type="presParOf" srcId="{2AF581AD-3455-4853-A275-61DE2759F09C}" destId="{35D3381F-E867-4D39-BA0D-7CC1A8B1C308}" srcOrd="0" destOrd="0" presId="urn:microsoft.com/office/officeart/2005/8/layout/hierarchy1"/>
    <dgm:cxn modelId="{E81153F3-1A51-4651-9310-D71C271E1B36}" type="presParOf" srcId="{2AF581AD-3455-4853-A275-61DE2759F09C}" destId="{46B541F3-176D-4F4C-ABC1-9AA7AEF1BB37}" srcOrd="1" destOrd="0" presId="urn:microsoft.com/office/officeart/2005/8/layout/hierarchy1"/>
    <dgm:cxn modelId="{307BD6C0-68DD-4967-890A-F1BCE1270F48}" type="presParOf" srcId="{5EB9A070-D389-4DB7-82CF-E407D974CB6B}" destId="{00D6E7D4-9881-4E7F-8385-44D8990D1485}" srcOrd="1" destOrd="0" presId="urn:microsoft.com/office/officeart/2005/8/layout/hierarchy1"/>
    <dgm:cxn modelId="{ADC300F9-844D-4601-B4CE-7A2C0270F922}" type="presParOf" srcId="{00D6E7D4-9881-4E7F-8385-44D8990D1485}" destId="{ACD4DECB-49F5-4370-909D-48B81F60C862}" srcOrd="0" destOrd="0" presId="urn:microsoft.com/office/officeart/2005/8/layout/hierarchy1"/>
    <dgm:cxn modelId="{B895D187-551F-4011-A5C4-BEDDD776E014}" type="presParOf" srcId="{00D6E7D4-9881-4E7F-8385-44D8990D1485}" destId="{1C8899B9-A655-4D7F-A591-978F82050AF2}" srcOrd="1" destOrd="0" presId="urn:microsoft.com/office/officeart/2005/8/layout/hierarchy1"/>
    <dgm:cxn modelId="{84665DAC-7FFC-4A12-8A83-AA1B02C3CBA4}" type="presParOf" srcId="{1C8899B9-A655-4D7F-A591-978F82050AF2}" destId="{B36E25B5-283E-4E00-92A3-5DB45A3EFD3A}" srcOrd="0" destOrd="0" presId="urn:microsoft.com/office/officeart/2005/8/layout/hierarchy1"/>
    <dgm:cxn modelId="{79CA503E-67E1-479E-8624-D47652941F0A}" type="presParOf" srcId="{B36E25B5-283E-4E00-92A3-5DB45A3EFD3A}" destId="{F293145C-9E12-4C09-855C-6737E4426133}" srcOrd="0" destOrd="0" presId="urn:microsoft.com/office/officeart/2005/8/layout/hierarchy1"/>
    <dgm:cxn modelId="{8343C2E2-EB74-48E9-B290-2484BBAC9FC3}" type="presParOf" srcId="{B36E25B5-283E-4E00-92A3-5DB45A3EFD3A}" destId="{BFB3160F-B092-4566-8CF2-966BD5128C54}" srcOrd="1" destOrd="0" presId="urn:microsoft.com/office/officeart/2005/8/layout/hierarchy1"/>
    <dgm:cxn modelId="{2621515F-791A-44FD-89A6-396417D1FCE1}" type="presParOf" srcId="{1C8899B9-A655-4D7F-A591-978F82050AF2}" destId="{F29D8DE6-1515-4488-8752-613A28FEC15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B23498-FA04-48EE-A5FC-601C2ED89FE6}">
      <dsp:nvSpPr>
        <dsp:cNvPr id="0" name=""/>
        <dsp:cNvSpPr/>
      </dsp:nvSpPr>
      <dsp:spPr>
        <a:xfrm>
          <a:off x="5877407" y="3319425"/>
          <a:ext cx="91440" cy="58504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85048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E29204-F5AD-4C3E-AC2F-53ACE133B1BC}">
      <dsp:nvSpPr>
        <dsp:cNvPr id="0" name=""/>
        <dsp:cNvSpPr/>
      </dsp:nvSpPr>
      <dsp:spPr>
        <a:xfrm>
          <a:off x="4079135" y="1456992"/>
          <a:ext cx="1843992" cy="5850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8693"/>
              </a:lnTo>
              <a:lnTo>
                <a:pt x="1843992" y="398693"/>
              </a:lnTo>
              <a:lnTo>
                <a:pt x="1843992" y="58504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D9D051-1F42-45B7-BC3C-D29192063B19}">
      <dsp:nvSpPr>
        <dsp:cNvPr id="0" name=""/>
        <dsp:cNvSpPr/>
      </dsp:nvSpPr>
      <dsp:spPr>
        <a:xfrm>
          <a:off x="2235142" y="3319425"/>
          <a:ext cx="1229328" cy="5850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8693"/>
              </a:lnTo>
              <a:lnTo>
                <a:pt x="1229328" y="398693"/>
              </a:lnTo>
              <a:lnTo>
                <a:pt x="1229328" y="585048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6CA28E-A418-4CA1-9346-5FCF8A0D641E}">
      <dsp:nvSpPr>
        <dsp:cNvPr id="0" name=""/>
        <dsp:cNvSpPr/>
      </dsp:nvSpPr>
      <dsp:spPr>
        <a:xfrm>
          <a:off x="1005814" y="3319425"/>
          <a:ext cx="1229328" cy="585048"/>
        </a:xfrm>
        <a:custGeom>
          <a:avLst/>
          <a:gdLst/>
          <a:ahLst/>
          <a:cxnLst/>
          <a:rect l="0" t="0" r="0" b="0"/>
          <a:pathLst>
            <a:path>
              <a:moveTo>
                <a:pt x="1229328" y="0"/>
              </a:moveTo>
              <a:lnTo>
                <a:pt x="1229328" y="398693"/>
              </a:lnTo>
              <a:lnTo>
                <a:pt x="0" y="398693"/>
              </a:lnTo>
              <a:lnTo>
                <a:pt x="0" y="585048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67428F-6F24-4919-AD7F-AD54D2B73516}">
      <dsp:nvSpPr>
        <dsp:cNvPr id="0" name=""/>
        <dsp:cNvSpPr/>
      </dsp:nvSpPr>
      <dsp:spPr>
        <a:xfrm>
          <a:off x="2235142" y="1456992"/>
          <a:ext cx="1843992" cy="585048"/>
        </a:xfrm>
        <a:custGeom>
          <a:avLst/>
          <a:gdLst/>
          <a:ahLst/>
          <a:cxnLst/>
          <a:rect l="0" t="0" r="0" b="0"/>
          <a:pathLst>
            <a:path>
              <a:moveTo>
                <a:pt x="1843992" y="0"/>
              </a:moveTo>
              <a:lnTo>
                <a:pt x="1843992" y="398693"/>
              </a:lnTo>
              <a:lnTo>
                <a:pt x="0" y="398693"/>
              </a:lnTo>
              <a:lnTo>
                <a:pt x="0" y="58504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71576A-53A2-4D30-9397-5204D00B8DEC}">
      <dsp:nvSpPr>
        <dsp:cNvPr id="0" name=""/>
        <dsp:cNvSpPr/>
      </dsp:nvSpPr>
      <dsp:spPr>
        <a:xfrm>
          <a:off x="3073320" y="179608"/>
          <a:ext cx="2011628" cy="12773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3F799-C52E-45C3-9C3E-B9703663896C}">
      <dsp:nvSpPr>
        <dsp:cNvPr id="0" name=""/>
        <dsp:cNvSpPr/>
      </dsp:nvSpPr>
      <dsp:spPr>
        <a:xfrm>
          <a:off x="3296835" y="391947"/>
          <a:ext cx="2011628" cy="12773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Байгалийн гаралтай ширхэглэг</a:t>
          </a:r>
          <a:endParaRPr lang="mn-MN" sz="2500" kern="1200" dirty="0"/>
        </a:p>
      </dsp:txBody>
      <dsp:txXfrm>
        <a:off x="3334248" y="429360"/>
        <a:ext cx="1936802" cy="1202557"/>
      </dsp:txXfrm>
    </dsp:sp>
    <dsp:sp modelId="{07D43DFB-8C0C-454B-8397-D74CFA5BF8D3}">
      <dsp:nvSpPr>
        <dsp:cNvPr id="0" name=""/>
        <dsp:cNvSpPr/>
      </dsp:nvSpPr>
      <dsp:spPr>
        <a:xfrm>
          <a:off x="1229328" y="2042041"/>
          <a:ext cx="2011628" cy="12773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5423F0-41F0-4D59-970F-571A7439E928}">
      <dsp:nvSpPr>
        <dsp:cNvPr id="0" name=""/>
        <dsp:cNvSpPr/>
      </dsp:nvSpPr>
      <dsp:spPr>
        <a:xfrm>
          <a:off x="1452842" y="2254379"/>
          <a:ext cx="2011628" cy="12773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Амьтны гаралтай ширхэглэг</a:t>
          </a:r>
          <a:endParaRPr lang="mn-MN" sz="2500" kern="1200" dirty="0"/>
        </a:p>
      </dsp:txBody>
      <dsp:txXfrm>
        <a:off x="1490255" y="2291792"/>
        <a:ext cx="1936802" cy="1202557"/>
      </dsp:txXfrm>
    </dsp:sp>
    <dsp:sp modelId="{EA052CB6-3AC5-4EE0-9BF5-ADF08DC06CD1}">
      <dsp:nvSpPr>
        <dsp:cNvPr id="0" name=""/>
        <dsp:cNvSpPr/>
      </dsp:nvSpPr>
      <dsp:spPr>
        <a:xfrm>
          <a:off x="0" y="3904473"/>
          <a:ext cx="2011628" cy="12773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452833-CB4D-49EC-A11C-485C4FC8DE25}">
      <dsp:nvSpPr>
        <dsp:cNvPr id="0" name=""/>
        <dsp:cNvSpPr/>
      </dsp:nvSpPr>
      <dsp:spPr>
        <a:xfrm>
          <a:off x="223514" y="4116812"/>
          <a:ext cx="2011628" cy="12773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ноосон</a:t>
          </a:r>
          <a:endParaRPr lang="mn-MN" sz="2500" kern="1200" dirty="0"/>
        </a:p>
      </dsp:txBody>
      <dsp:txXfrm>
        <a:off x="260927" y="4154225"/>
        <a:ext cx="1936802" cy="1202557"/>
      </dsp:txXfrm>
    </dsp:sp>
    <dsp:sp modelId="{26075D2E-52B1-4891-9998-CEE93FB8D8CC}">
      <dsp:nvSpPr>
        <dsp:cNvPr id="0" name=""/>
        <dsp:cNvSpPr/>
      </dsp:nvSpPr>
      <dsp:spPr>
        <a:xfrm>
          <a:off x="2458656" y="3904473"/>
          <a:ext cx="2011628" cy="12773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D38A22-31D1-4784-8982-BFD7324FCE12}">
      <dsp:nvSpPr>
        <dsp:cNvPr id="0" name=""/>
        <dsp:cNvSpPr/>
      </dsp:nvSpPr>
      <dsp:spPr>
        <a:xfrm>
          <a:off x="2682171" y="4116812"/>
          <a:ext cx="2011628" cy="12773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Торгон ширхэглэг</a:t>
          </a:r>
          <a:endParaRPr lang="mn-MN" sz="2500" kern="1200" dirty="0"/>
        </a:p>
      </dsp:txBody>
      <dsp:txXfrm>
        <a:off x="2719584" y="4154225"/>
        <a:ext cx="1936802" cy="1202557"/>
      </dsp:txXfrm>
    </dsp:sp>
    <dsp:sp modelId="{D25F8A40-464B-4094-BF1E-FFC8111BBCAD}">
      <dsp:nvSpPr>
        <dsp:cNvPr id="0" name=""/>
        <dsp:cNvSpPr/>
      </dsp:nvSpPr>
      <dsp:spPr>
        <a:xfrm>
          <a:off x="4917313" y="2042041"/>
          <a:ext cx="2011628" cy="12773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FE7EE3-468A-4378-8915-69E13F7175F8}">
      <dsp:nvSpPr>
        <dsp:cNvPr id="0" name=""/>
        <dsp:cNvSpPr/>
      </dsp:nvSpPr>
      <dsp:spPr>
        <a:xfrm>
          <a:off x="5140827" y="2254379"/>
          <a:ext cx="2011628" cy="12773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Ургамлын гаралтай ширхэглэг</a:t>
          </a:r>
          <a:endParaRPr lang="mn-MN" sz="2500" kern="1200" dirty="0"/>
        </a:p>
      </dsp:txBody>
      <dsp:txXfrm>
        <a:off x="5178240" y="2291792"/>
        <a:ext cx="1936802" cy="1202557"/>
      </dsp:txXfrm>
    </dsp:sp>
    <dsp:sp modelId="{D69E83F8-8748-4E8E-8CE0-F06EF1C23BC2}">
      <dsp:nvSpPr>
        <dsp:cNvPr id="0" name=""/>
        <dsp:cNvSpPr/>
      </dsp:nvSpPr>
      <dsp:spPr>
        <a:xfrm>
          <a:off x="4917313" y="3904473"/>
          <a:ext cx="2011628" cy="12773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4E01DE-3AE2-4161-818F-9E4CDF3E8FA5}">
      <dsp:nvSpPr>
        <dsp:cNvPr id="0" name=""/>
        <dsp:cNvSpPr/>
      </dsp:nvSpPr>
      <dsp:spPr>
        <a:xfrm>
          <a:off x="5140827" y="4116812"/>
          <a:ext cx="2011628" cy="12773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500" kern="1200" dirty="0" smtClean="0"/>
            <a:t>Хөвөн ширхэглэг</a:t>
          </a:r>
          <a:endParaRPr lang="mn-MN" sz="2500" kern="1200" dirty="0"/>
        </a:p>
      </dsp:txBody>
      <dsp:txXfrm>
        <a:off x="5178240" y="4154225"/>
        <a:ext cx="1936802" cy="12025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E7990E-F40D-47B1-B3B1-ADECB5F26F96}">
      <dsp:nvSpPr>
        <dsp:cNvPr id="0" name=""/>
        <dsp:cNvSpPr/>
      </dsp:nvSpPr>
      <dsp:spPr>
        <a:xfrm>
          <a:off x="5201862" y="3015885"/>
          <a:ext cx="91440" cy="51832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1832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5C67E5-AD33-4BAC-B6E8-F876A81382AA}">
      <dsp:nvSpPr>
        <dsp:cNvPr id="0" name=""/>
        <dsp:cNvSpPr/>
      </dsp:nvSpPr>
      <dsp:spPr>
        <a:xfrm>
          <a:off x="3613901" y="1365867"/>
          <a:ext cx="1633681" cy="5183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3221"/>
              </a:lnTo>
              <a:lnTo>
                <a:pt x="1633681" y="353221"/>
              </a:lnTo>
              <a:lnTo>
                <a:pt x="1633681" y="51832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341B90-FD89-4B59-A602-6E8CA30574E8}">
      <dsp:nvSpPr>
        <dsp:cNvPr id="0" name=""/>
        <dsp:cNvSpPr/>
      </dsp:nvSpPr>
      <dsp:spPr>
        <a:xfrm>
          <a:off x="1980220" y="3015885"/>
          <a:ext cx="1089120" cy="5183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3221"/>
              </a:lnTo>
              <a:lnTo>
                <a:pt x="1089120" y="353221"/>
              </a:lnTo>
              <a:lnTo>
                <a:pt x="1089120" y="51832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631D83-3994-4C36-BC36-528CCD5017CD}">
      <dsp:nvSpPr>
        <dsp:cNvPr id="0" name=""/>
        <dsp:cNvSpPr/>
      </dsp:nvSpPr>
      <dsp:spPr>
        <a:xfrm>
          <a:off x="891099" y="3015885"/>
          <a:ext cx="1089120" cy="518322"/>
        </a:xfrm>
        <a:custGeom>
          <a:avLst/>
          <a:gdLst/>
          <a:ahLst/>
          <a:cxnLst/>
          <a:rect l="0" t="0" r="0" b="0"/>
          <a:pathLst>
            <a:path>
              <a:moveTo>
                <a:pt x="1089120" y="0"/>
              </a:moveTo>
              <a:lnTo>
                <a:pt x="1089120" y="353221"/>
              </a:lnTo>
              <a:lnTo>
                <a:pt x="0" y="353221"/>
              </a:lnTo>
              <a:lnTo>
                <a:pt x="0" y="51832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5A0E4F-84FE-48C3-8ED9-8000FD0B44F6}">
      <dsp:nvSpPr>
        <dsp:cNvPr id="0" name=""/>
        <dsp:cNvSpPr/>
      </dsp:nvSpPr>
      <dsp:spPr>
        <a:xfrm>
          <a:off x="1980220" y="1365867"/>
          <a:ext cx="1633681" cy="518322"/>
        </a:xfrm>
        <a:custGeom>
          <a:avLst/>
          <a:gdLst/>
          <a:ahLst/>
          <a:cxnLst/>
          <a:rect l="0" t="0" r="0" b="0"/>
          <a:pathLst>
            <a:path>
              <a:moveTo>
                <a:pt x="1633681" y="0"/>
              </a:moveTo>
              <a:lnTo>
                <a:pt x="1633681" y="353221"/>
              </a:lnTo>
              <a:lnTo>
                <a:pt x="0" y="353221"/>
              </a:lnTo>
              <a:lnTo>
                <a:pt x="0" y="51832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9039DA-7B10-47DB-84F3-55ED45603AF7}">
      <dsp:nvSpPr>
        <dsp:cNvPr id="0" name=""/>
        <dsp:cNvSpPr/>
      </dsp:nvSpPr>
      <dsp:spPr>
        <a:xfrm>
          <a:off x="2722802" y="234171"/>
          <a:ext cx="1782197" cy="1131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0EB627-A041-4FB4-B2DD-1BB76DA52D7E}">
      <dsp:nvSpPr>
        <dsp:cNvPr id="0" name=""/>
        <dsp:cNvSpPr/>
      </dsp:nvSpPr>
      <dsp:spPr>
        <a:xfrm>
          <a:off x="2920824" y="422292"/>
          <a:ext cx="1782197" cy="11316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200" kern="1200" dirty="0" smtClean="0"/>
            <a:t>Химийн</a:t>
          </a:r>
          <a:r>
            <a:rPr lang="mn-MN" sz="2200" kern="1200" baseline="0" dirty="0" smtClean="0"/>
            <a:t> гаралтай ширхэглэг</a:t>
          </a:r>
          <a:endParaRPr lang="mn-MN" sz="2200" kern="1200" dirty="0"/>
        </a:p>
      </dsp:txBody>
      <dsp:txXfrm>
        <a:off x="2953970" y="455438"/>
        <a:ext cx="1715905" cy="1065403"/>
      </dsp:txXfrm>
    </dsp:sp>
    <dsp:sp modelId="{8191939C-5726-4D6C-97BF-F1119287CC14}">
      <dsp:nvSpPr>
        <dsp:cNvPr id="0" name=""/>
        <dsp:cNvSpPr/>
      </dsp:nvSpPr>
      <dsp:spPr>
        <a:xfrm>
          <a:off x="1089121" y="1884189"/>
          <a:ext cx="1782197" cy="1131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47A4D6-2937-4BBD-A075-F3F20562BFAB}">
      <dsp:nvSpPr>
        <dsp:cNvPr id="0" name=""/>
        <dsp:cNvSpPr/>
      </dsp:nvSpPr>
      <dsp:spPr>
        <a:xfrm>
          <a:off x="1287143" y="2072310"/>
          <a:ext cx="1782197" cy="11316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200" kern="1200" dirty="0" smtClean="0"/>
            <a:t>Хиймэл ширхэглэг</a:t>
          </a:r>
          <a:endParaRPr lang="mn-MN" sz="2200" kern="1200" dirty="0"/>
        </a:p>
      </dsp:txBody>
      <dsp:txXfrm>
        <a:off x="1320289" y="2105456"/>
        <a:ext cx="1715905" cy="1065403"/>
      </dsp:txXfrm>
    </dsp:sp>
    <dsp:sp modelId="{5A2F4774-020D-4ED5-AE1B-A52A36BDF0C6}">
      <dsp:nvSpPr>
        <dsp:cNvPr id="0" name=""/>
        <dsp:cNvSpPr/>
      </dsp:nvSpPr>
      <dsp:spPr>
        <a:xfrm>
          <a:off x="0" y="3534208"/>
          <a:ext cx="1782197" cy="1131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2FA3F8-80D0-4129-AD5F-A4D05E1864C7}">
      <dsp:nvSpPr>
        <dsp:cNvPr id="0" name=""/>
        <dsp:cNvSpPr/>
      </dsp:nvSpPr>
      <dsp:spPr>
        <a:xfrm>
          <a:off x="198022" y="3722328"/>
          <a:ext cx="1782197" cy="11316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200" kern="1200" dirty="0" smtClean="0"/>
            <a:t>Вискоз</a:t>
          </a:r>
          <a:endParaRPr lang="mn-MN" sz="2200" kern="1200" dirty="0"/>
        </a:p>
      </dsp:txBody>
      <dsp:txXfrm>
        <a:off x="231168" y="3755474"/>
        <a:ext cx="1715905" cy="1065403"/>
      </dsp:txXfrm>
    </dsp:sp>
    <dsp:sp modelId="{DA95D598-FC78-4076-94D7-1CC41311B9B0}">
      <dsp:nvSpPr>
        <dsp:cNvPr id="0" name=""/>
        <dsp:cNvSpPr/>
      </dsp:nvSpPr>
      <dsp:spPr>
        <a:xfrm>
          <a:off x="2178242" y="3534208"/>
          <a:ext cx="1782197" cy="1131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4B07AF-C46D-47DF-864C-9A4AC5F3DA9E}">
      <dsp:nvSpPr>
        <dsp:cNvPr id="0" name=""/>
        <dsp:cNvSpPr/>
      </dsp:nvSpPr>
      <dsp:spPr>
        <a:xfrm>
          <a:off x="2376264" y="3722328"/>
          <a:ext cx="1782197" cy="11316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200" kern="1200" dirty="0" smtClean="0"/>
            <a:t>Ацетат</a:t>
          </a:r>
          <a:endParaRPr lang="mn-MN" sz="2200" kern="1200" dirty="0"/>
        </a:p>
      </dsp:txBody>
      <dsp:txXfrm>
        <a:off x="2409410" y="3755474"/>
        <a:ext cx="1715905" cy="1065403"/>
      </dsp:txXfrm>
    </dsp:sp>
    <dsp:sp modelId="{80F21C93-2964-49A4-919B-81A753F53117}">
      <dsp:nvSpPr>
        <dsp:cNvPr id="0" name=""/>
        <dsp:cNvSpPr/>
      </dsp:nvSpPr>
      <dsp:spPr>
        <a:xfrm>
          <a:off x="4356484" y="1884189"/>
          <a:ext cx="1782197" cy="1131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27263A-07BF-4B9F-A1F0-57CD3999D257}">
      <dsp:nvSpPr>
        <dsp:cNvPr id="0" name=""/>
        <dsp:cNvSpPr/>
      </dsp:nvSpPr>
      <dsp:spPr>
        <a:xfrm>
          <a:off x="4554505" y="2072310"/>
          <a:ext cx="1782197" cy="11316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200" kern="1200" dirty="0" smtClean="0"/>
            <a:t>Нийлэг</a:t>
          </a:r>
          <a:endParaRPr lang="mn-MN" sz="2200" kern="1200" dirty="0"/>
        </a:p>
      </dsp:txBody>
      <dsp:txXfrm>
        <a:off x="4587651" y="2105456"/>
        <a:ext cx="1715905" cy="1065403"/>
      </dsp:txXfrm>
    </dsp:sp>
    <dsp:sp modelId="{46DE5639-5378-4D6B-96F9-62BF8136022A}">
      <dsp:nvSpPr>
        <dsp:cNvPr id="0" name=""/>
        <dsp:cNvSpPr/>
      </dsp:nvSpPr>
      <dsp:spPr>
        <a:xfrm>
          <a:off x="4356484" y="3534208"/>
          <a:ext cx="1782197" cy="1131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2AE0B1-9B4F-4757-81A9-47CB00DE6EF1}">
      <dsp:nvSpPr>
        <dsp:cNvPr id="0" name=""/>
        <dsp:cNvSpPr/>
      </dsp:nvSpPr>
      <dsp:spPr>
        <a:xfrm>
          <a:off x="4554505" y="3722328"/>
          <a:ext cx="1782197" cy="11316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200" kern="1200" dirty="0" smtClean="0"/>
            <a:t>Капрон</a:t>
          </a:r>
          <a:endParaRPr lang="mn-MN" sz="2200" kern="1200" dirty="0"/>
        </a:p>
      </dsp:txBody>
      <dsp:txXfrm>
        <a:off x="4587651" y="3755474"/>
        <a:ext cx="1715905" cy="10654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D83A4B-2BAD-487A-B021-307CAC51BBBB}">
      <dsp:nvSpPr>
        <dsp:cNvPr id="0" name=""/>
        <dsp:cNvSpPr/>
      </dsp:nvSpPr>
      <dsp:spPr>
        <a:xfrm>
          <a:off x="2380505" y="2370"/>
          <a:ext cx="1334988" cy="86774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300" b="1" kern="1200" dirty="0" smtClean="0">
              <a:solidFill>
                <a:schemeClr val="tx1"/>
              </a:solidFill>
            </a:rPr>
            <a:t>Ноосон</a:t>
          </a:r>
          <a:endParaRPr lang="mn-MN" sz="2300" b="1" kern="1200" dirty="0">
            <a:solidFill>
              <a:schemeClr val="tx1"/>
            </a:solidFill>
          </a:endParaRPr>
        </a:p>
      </dsp:txBody>
      <dsp:txXfrm>
        <a:off x="2422865" y="44730"/>
        <a:ext cx="1250268" cy="783022"/>
      </dsp:txXfrm>
    </dsp:sp>
    <dsp:sp modelId="{3D0F715B-3036-4D32-8602-BB46B530CE43}">
      <dsp:nvSpPr>
        <dsp:cNvPr id="0" name=""/>
        <dsp:cNvSpPr/>
      </dsp:nvSpPr>
      <dsp:spPr>
        <a:xfrm>
          <a:off x="1315405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2578672" y="220630"/>
              </a:moveTo>
              <a:arcTo wR="1732594" hR="1732594" stAng="17953853" swAng="1210876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38319B-1A3C-4C69-8F31-EAE4715EEC67}">
      <dsp:nvSpPr>
        <dsp:cNvPr id="0" name=""/>
        <dsp:cNvSpPr/>
      </dsp:nvSpPr>
      <dsp:spPr>
        <a:xfrm>
          <a:off x="4028301" y="1199563"/>
          <a:ext cx="1334988" cy="867742"/>
        </a:xfrm>
        <a:prstGeom prst="roundRect">
          <a:avLst/>
        </a:prstGeom>
        <a:solidFill>
          <a:schemeClr val="accent2">
            <a:hueOff val="-1638851"/>
            <a:satOff val="-1944"/>
            <a:lumOff val="-102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Олсон</a:t>
          </a:r>
          <a:endParaRPr lang="mn-MN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70661" y="1241923"/>
        <a:ext cx="1250268" cy="783022"/>
      </dsp:txXfrm>
    </dsp:sp>
    <dsp:sp modelId="{08EBD1FD-B1B9-40E7-AAB9-7FADC6EAA087}">
      <dsp:nvSpPr>
        <dsp:cNvPr id="0" name=""/>
        <dsp:cNvSpPr/>
      </dsp:nvSpPr>
      <dsp:spPr>
        <a:xfrm>
          <a:off x="1314161" y="41220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3459573" y="1871975"/>
              </a:moveTo>
              <a:arcTo wR="1732594" hR="1732594" stAng="21876854" swAng="1328824"/>
            </a:path>
          </a:pathLst>
        </a:custGeom>
        <a:noFill/>
        <a:ln w="9525" cap="flat" cmpd="sng" algn="ctr">
          <a:solidFill>
            <a:schemeClr val="accent2">
              <a:hueOff val="-1638851"/>
              <a:satOff val="-1944"/>
              <a:lumOff val="-102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C1F14B-2561-4A09-9DEE-8732CDBC4DEE}">
      <dsp:nvSpPr>
        <dsp:cNvPr id="0" name=""/>
        <dsp:cNvSpPr/>
      </dsp:nvSpPr>
      <dsp:spPr>
        <a:xfrm>
          <a:off x="3408039" y="3112118"/>
          <a:ext cx="1334988" cy="867742"/>
        </a:xfrm>
        <a:prstGeom prst="roundRect">
          <a:avLst/>
        </a:prstGeom>
        <a:solidFill>
          <a:schemeClr val="accent2">
            <a:hueOff val="-3277702"/>
            <a:satOff val="-3888"/>
            <a:lumOff val="-205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Торгон</a:t>
          </a:r>
          <a:endParaRPr lang="mn-MN" sz="2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50399" y="3154478"/>
        <a:ext cx="1250268" cy="783022"/>
      </dsp:txXfrm>
    </dsp:sp>
    <dsp:sp modelId="{A81AEDDD-A331-4B6F-89B6-8DBA1A0910C3}">
      <dsp:nvSpPr>
        <dsp:cNvPr id="0" name=""/>
        <dsp:cNvSpPr/>
      </dsp:nvSpPr>
      <dsp:spPr>
        <a:xfrm>
          <a:off x="1280428" y="429382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1987955" y="3446267"/>
              </a:moveTo>
              <a:arcTo wR="1732594" hR="1732594" stAng="4891469" swAng="856698"/>
            </a:path>
          </a:pathLst>
        </a:custGeom>
        <a:noFill/>
        <a:ln w="9525" cap="flat" cmpd="sng" algn="ctr">
          <a:solidFill>
            <a:schemeClr val="accent2">
              <a:hueOff val="-3277702"/>
              <a:satOff val="-3888"/>
              <a:lumOff val="-205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C249EB-8D7B-481F-BAE1-5AB60F47F434}">
      <dsp:nvSpPr>
        <dsp:cNvPr id="0" name=""/>
        <dsp:cNvSpPr/>
      </dsp:nvSpPr>
      <dsp:spPr>
        <a:xfrm>
          <a:off x="1362112" y="3136663"/>
          <a:ext cx="1334988" cy="867742"/>
        </a:xfrm>
        <a:prstGeom prst="roundRect">
          <a:avLst/>
        </a:prstGeom>
        <a:solidFill>
          <a:schemeClr val="accent2">
            <a:hueOff val="-4916553"/>
            <a:satOff val="-5832"/>
            <a:lumOff val="-308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Нийлэг</a:t>
          </a:r>
          <a:endParaRPr lang="mn-MN" sz="2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04472" y="3179023"/>
        <a:ext cx="1250268" cy="783022"/>
      </dsp:txXfrm>
    </dsp:sp>
    <dsp:sp modelId="{4289AC20-6AA5-4889-9BC7-4BE3FA3E11EE}">
      <dsp:nvSpPr>
        <dsp:cNvPr id="0" name=""/>
        <dsp:cNvSpPr/>
      </dsp:nvSpPr>
      <dsp:spPr>
        <a:xfrm>
          <a:off x="1315405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183747" y="2509097"/>
              </a:moveTo>
              <a:arcTo wR="1732594" hR="1732594" stAng="9202406" swAng="1359213"/>
            </a:path>
          </a:pathLst>
        </a:custGeom>
        <a:noFill/>
        <a:ln w="9525" cap="flat" cmpd="sng" algn="ctr">
          <a:solidFill>
            <a:schemeClr val="accent2">
              <a:hueOff val="-4916553"/>
              <a:satOff val="-5832"/>
              <a:lumOff val="-308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2DE7DC-DE5D-4333-8332-7C1A08F6AC24}">
      <dsp:nvSpPr>
        <dsp:cNvPr id="0" name=""/>
        <dsp:cNvSpPr/>
      </dsp:nvSpPr>
      <dsp:spPr>
        <a:xfrm>
          <a:off x="732710" y="1199563"/>
          <a:ext cx="1334988" cy="867742"/>
        </a:xfrm>
        <a:prstGeom prst="roundRect">
          <a:avLst/>
        </a:prstGeom>
        <a:solidFill>
          <a:schemeClr val="accent2">
            <a:hueOff val="-6555403"/>
            <a:satOff val="-7776"/>
            <a:lumOff val="-411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3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Хөвөн</a:t>
          </a:r>
          <a:endParaRPr lang="mn-MN" sz="23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75070" y="1241923"/>
        <a:ext cx="1250268" cy="783022"/>
      </dsp:txXfrm>
    </dsp:sp>
    <dsp:sp modelId="{EA898FDC-7301-4154-B07E-A8C8E8633099}">
      <dsp:nvSpPr>
        <dsp:cNvPr id="0" name=""/>
        <dsp:cNvSpPr/>
      </dsp:nvSpPr>
      <dsp:spPr>
        <a:xfrm>
          <a:off x="1315405" y="436241"/>
          <a:ext cx="3465188" cy="3465188"/>
        </a:xfrm>
        <a:custGeom>
          <a:avLst/>
          <a:gdLst/>
          <a:ahLst/>
          <a:cxnLst/>
          <a:rect l="0" t="0" r="0" b="0"/>
          <a:pathLst>
            <a:path>
              <a:moveTo>
                <a:pt x="416846" y="605345"/>
              </a:moveTo>
              <a:arcTo wR="1732594" hR="1732594" stAng="13235271" swAng="1210876"/>
            </a:path>
          </a:pathLst>
        </a:custGeom>
        <a:noFill/>
        <a:ln w="9525" cap="flat" cmpd="sng" algn="ctr">
          <a:solidFill>
            <a:schemeClr val="accent2">
              <a:hueOff val="-6555403"/>
              <a:satOff val="-7776"/>
              <a:lumOff val="-411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D4DECB-49F5-4370-909D-48B81F60C862}">
      <dsp:nvSpPr>
        <dsp:cNvPr id="0" name=""/>
        <dsp:cNvSpPr/>
      </dsp:nvSpPr>
      <dsp:spPr>
        <a:xfrm>
          <a:off x="5261494" y="3177448"/>
          <a:ext cx="91440" cy="5242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24212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780AEE-DAA8-4847-9EC1-CA5B31C22873}">
      <dsp:nvSpPr>
        <dsp:cNvPr id="0" name=""/>
        <dsp:cNvSpPr/>
      </dsp:nvSpPr>
      <dsp:spPr>
        <a:xfrm>
          <a:off x="3654968" y="1508680"/>
          <a:ext cx="1652246" cy="5242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235"/>
              </a:lnTo>
              <a:lnTo>
                <a:pt x="1652246" y="357235"/>
              </a:lnTo>
              <a:lnTo>
                <a:pt x="1652246" y="52421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CD42B9-AA12-4687-948D-CC0DE71A8D54}">
      <dsp:nvSpPr>
        <dsp:cNvPr id="0" name=""/>
        <dsp:cNvSpPr/>
      </dsp:nvSpPr>
      <dsp:spPr>
        <a:xfrm>
          <a:off x="2002722" y="3177448"/>
          <a:ext cx="1101497" cy="5242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235"/>
              </a:lnTo>
              <a:lnTo>
                <a:pt x="1101497" y="357235"/>
              </a:lnTo>
              <a:lnTo>
                <a:pt x="1101497" y="524212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F59539-03B1-4529-9507-7D9F85894D62}">
      <dsp:nvSpPr>
        <dsp:cNvPr id="0" name=""/>
        <dsp:cNvSpPr/>
      </dsp:nvSpPr>
      <dsp:spPr>
        <a:xfrm>
          <a:off x="901225" y="3177448"/>
          <a:ext cx="1101497" cy="524212"/>
        </a:xfrm>
        <a:custGeom>
          <a:avLst/>
          <a:gdLst/>
          <a:ahLst/>
          <a:cxnLst/>
          <a:rect l="0" t="0" r="0" b="0"/>
          <a:pathLst>
            <a:path>
              <a:moveTo>
                <a:pt x="1101497" y="0"/>
              </a:moveTo>
              <a:lnTo>
                <a:pt x="1101497" y="357235"/>
              </a:lnTo>
              <a:lnTo>
                <a:pt x="0" y="357235"/>
              </a:lnTo>
              <a:lnTo>
                <a:pt x="0" y="524212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188AA8-1D02-4795-B441-30B22FBAB973}">
      <dsp:nvSpPr>
        <dsp:cNvPr id="0" name=""/>
        <dsp:cNvSpPr/>
      </dsp:nvSpPr>
      <dsp:spPr>
        <a:xfrm>
          <a:off x="2002722" y="1508680"/>
          <a:ext cx="1652246" cy="524212"/>
        </a:xfrm>
        <a:custGeom>
          <a:avLst/>
          <a:gdLst/>
          <a:ahLst/>
          <a:cxnLst/>
          <a:rect l="0" t="0" r="0" b="0"/>
          <a:pathLst>
            <a:path>
              <a:moveTo>
                <a:pt x="1652246" y="0"/>
              </a:moveTo>
              <a:lnTo>
                <a:pt x="1652246" y="357235"/>
              </a:lnTo>
              <a:lnTo>
                <a:pt x="0" y="357235"/>
              </a:lnTo>
              <a:lnTo>
                <a:pt x="0" y="524212"/>
              </a:lnTo>
            </a:path>
          </a:pathLst>
        </a:cu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A57E81-CCF1-4E15-8E8C-02C9175D0ED7}">
      <dsp:nvSpPr>
        <dsp:cNvPr id="0" name=""/>
        <dsp:cNvSpPr/>
      </dsp:nvSpPr>
      <dsp:spPr>
        <a:xfrm>
          <a:off x="2753743" y="364124"/>
          <a:ext cx="1802450" cy="11445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00ADC0-4411-45D6-B61A-0CF17D800809}">
      <dsp:nvSpPr>
        <dsp:cNvPr id="0" name=""/>
        <dsp:cNvSpPr/>
      </dsp:nvSpPr>
      <dsp:spPr>
        <a:xfrm>
          <a:off x="2954015" y="554382"/>
          <a:ext cx="1802450" cy="11445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Утас</a:t>
          </a:r>
          <a:endParaRPr lang="mn-MN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87538" y="587905"/>
        <a:ext cx="1735404" cy="1077509"/>
      </dsp:txXfrm>
    </dsp:sp>
    <dsp:sp modelId="{58F453BA-99F3-40B8-9879-747D3318D097}">
      <dsp:nvSpPr>
        <dsp:cNvPr id="0" name=""/>
        <dsp:cNvSpPr/>
      </dsp:nvSpPr>
      <dsp:spPr>
        <a:xfrm>
          <a:off x="1101497" y="2032892"/>
          <a:ext cx="1802450" cy="114455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5B1B1E-03B9-466D-B3FE-94FEEA84CD88}">
      <dsp:nvSpPr>
        <dsp:cNvPr id="0" name=""/>
        <dsp:cNvSpPr/>
      </dsp:nvSpPr>
      <dsp:spPr>
        <a:xfrm>
          <a:off x="1301769" y="2223151"/>
          <a:ext cx="1802450" cy="11445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Давхар эрчтэй утас</a:t>
          </a:r>
          <a:endParaRPr lang="mn-MN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35292" y="2256674"/>
        <a:ext cx="1735404" cy="1077509"/>
      </dsp:txXfrm>
    </dsp:sp>
    <dsp:sp modelId="{667CF330-4852-4578-B684-F5DB4F5CF273}">
      <dsp:nvSpPr>
        <dsp:cNvPr id="0" name=""/>
        <dsp:cNvSpPr/>
      </dsp:nvSpPr>
      <dsp:spPr>
        <a:xfrm>
          <a:off x="0" y="3701661"/>
          <a:ext cx="1802450" cy="114455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AEDAAA-01D8-4DE4-95D2-89F051ABB59F}">
      <dsp:nvSpPr>
        <dsp:cNvPr id="0" name=""/>
        <dsp:cNvSpPr/>
      </dsp:nvSpPr>
      <dsp:spPr>
        <a:xfrm>
          <a:off x="200272" y="3891919"/>
          <a:ext cx="1802450" cy="11445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Гар оёдлын утас</a:t>
          </a:r>
          <a:endParaRPr lang="mn-MN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3795" y="3925442"/>
        <a:ext cx="1735404" cy="1077509"/>
      </dsp:txXfrm>
    </dsp:sp>
    <dsp:sp modelId="{8910D822-309B-4253-B910-18FA931D63FA}">
      <dsp:nvSpPr>
        <dsp:cNvPr id="0" name=""/>
        <dsp:cNvSpPr/>
      </dsp:nvSpPr>
      <dsp:spPr>
        <a:xfrm>
          <a:off x="2202994" y="3701661"/>
          <a:ext cx="1802450" cy="114455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451556-F7A4-47AC-8782-ECB624898C43}">
      <dsp:nvSpPr>
        <dsp:cNvPr id="0" name=""/>
        <dsp:cNvSpPr/>
      </dsp:nvSpPr>
      <dsp:spPr>
        <a:xfrm>
          <a:off x="2403267" y="3891919"/>
          <a:ext cx="1802450" cy="11445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Хатгамлын утас</a:t>
          </a:r>
          <a:endParaRPr lang="mn-MN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36790" y="3925442"/>
        <a:ext cx="1735404" cy="1077509"/>
      </dsp:txXfrm>
    </dsp:sp>
    <dsp:sp modelId="{35D3381F-E867-4D39-BA0D-7CC1A8B1C308}">
      <dsp:nvSpPr>
        <dsp:cNvPr id="0" name=""/>
        <dsp:cNvSpPr/>
      </dsp:nvSpPr>
      <dsp:spPr>
        <a:xfrm>
          <a:off x="4405989" y="2032892"/>
          <a:ext cx="1802450" cy="114455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541F3-176D-4F4C-ABC1-9AA7AEF1BB37}">
      <dsp:nvSpPr>
        <dsp:cNvPr id="0" name=""/>
        <dsp:cNvSpPr/>
      </dsp:nvSpPr>
      <dsp:spPr>
        <a:xfrm>
          <a:off x="4606261" y="2223151"/>
          <a:ext cx="1802450" cy="11445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Гурамсан</a:t>
          </a:r>
          <a:endParaRPr lang="mn-MN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9784" y="2256674"/>
        <a:ext cx="1735404" cy="1077509"/>
      </dsp:txXfrm>
    </dsp:sp>
    <dsp:sp modelId="{F293145C-9E12-4C09-855C-6737E4426133}">
      <dsp:nvSpPr>
        <dsp:cNvPr id="0" name=""/>
        <dsp:cNvSpPr/>
      </dsp:nvSpPr>
      <dsp:spPr>
        <a:xfrm>
          <a:off x="4405989" y="3701661"/>
          <a:ext cx="1802450" cy="114455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3160F-B092-4566-8CF2-966BD5128C54}">
      <dsp:nvSpPr>
        <dsp:cNvPr id="0" name=""/>
        <dsp:cNvSpPr/>
      </dsp:nvSpPr>
      <dsp:spPr>
        <a:xfrm>
          <a:off x="4606261" y="3891919"/>
          <a:ext cx="1802450" cy="11445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100" kern="1200" dirty="0" smtClean="0">
              <a:latin typeface="Arial" panose="020B0604020202020204" pitchFamily="34" charset="0"/>
              <a:cs typeface="Arial" panose="020B0604020202020204" pitchFamily="34" charset="0"/>
            </a:rPr>
            <a:t>Сүлжмэлийн утас</a:t>
          </a:r>
          <a:endParaRPr lang="mn-MN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9784" y="3925442"/>
        <a:ext cx="1735404" cy="1077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D9FEB-3E8A-47A1-AB49-463A583AA5B7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7112C7-1A1B-4782-BF16-72A8C777DB77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619675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n-MN" dirty="0" smtClean="0"/>
          </a:p>
          <a:p>
            <a:endParaRPr lang="mn-M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7112C7-1A1B-4782-BF16-72A8C777DB77}" type="slidenum">
              <a:rPr lang="mn-MN" smtClean="0"/>
              <a:t>34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4180667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0A59B-8CFD-448E-9B19-FC44357609E6}" type="datetimeFigureOut">
              <a:rPr lang="mn-MN" smtClean="0"/>
              <a:t>2019-11-06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2098A02-5190-422A-A49B-4E7914E35BFF}" type="slidenum">
              <a:rPr lang="mn-MN" smtClean="0"/>
              <a:t>‹#›</a:t>
            </a:fld>
            <a:endParaRPr lang="mn-M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ÐÐÐÐÐ£Ð£Ð ÐÐÐ¢ÐÐ ÐÐÐÐ«Ð Ð¢Ð£Ð¥ÐÐ &lt;ul&gt;ÐÐ°Ð°Ð²ÑÑÐ½ Ð¼Ð°ÑÐµÑÐ¸Ð°Ð»ÑÐ½ ÑÐ°Ð½Ð°ÑÑÐ³ ÑÐ°Ð½ÑÐ¶ ÑÑÑÐ°Ñ Ð½Ñ Ó©ÑÑÐ¸Ð¹Ð½ ÑÓ©ÑÓ©Ð² ÑÑÐ¼Ð½ÑÑÑÐ´ ÑÑÑÐ°Ð» Ð°Ñ ÑÐ¾Ð»Ð±Ð¾Ð³Ð´Ð¾Ð»ÑÐ¾Ð¹ .Ð£ÑÐ¸Ñ Ð½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02143"/>
            <a:ext cx="8880921" cy="666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06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Ð°ÑÐµÑÐ¸Ð°Ð»ÑÐ½ Ð°Ð½Ð³Ð¸Ð»Ð°Ð» &lt;ul&gt;ÐÐ¸Ð½ÑÑÐ½Ñ Ð¼Ð°ÑÐµÑÐ°Ð»ÑÐ³ Ð´Ð¾ÑÐ¾Ñ Ð½Ñ ÑÐ¾ÑÑ Ð°Ð½Ð³Ð¸Ð»Ð½Ð° &lt;li&gt;ÐÐ¼ÑÑÐ½Ñ Ð³Ð°ÑÐ°Ð»ÑÐ°Ð¹ 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06" y="116632"/>
            <a:ext cx="8834982" cy="662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8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77812805"/>
              </p:ext>
            </p:extLst>
          </p:nvPr>
        </p:nvGraphicFramePr>
        <p:xfrm>
          <a:off x="179512" y="692696"/>
          <a:ext cx="7152456" cy="5573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7596336" y="4864805"/>
            <a:ext cx="1728192" cy="122849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Олсон ширхэглэг</a:t>
            </a:r>
            <a:endParaRPr lang="mn-MN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20272" y="4221088"/>
            <a:ext cx="1152128" cy="6437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814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£ÑÐ³Ð°Ð¼Ð»ÑÐ½ Ð³Ð°ÑÐ°Ð»ÑÐ°Ð¹ &lt;/li&gt;&lt;/ul&gt;&lt;ul&gt;ÐÑÑÑÐ°Ð¹Ð¼Ð°Ð» Ð¼Ð°ÑÐµÑÐ¸Ð°Ð»ÑÐ³ ÑÐ¾ÑÑ Ð°Ð½Ð³Ð¸Ð»Ð½Ð°  &lt;li&gt;Ð¥Ð¸Ð¼Ð¸Ð¹Ð½ Ð°ÑÐ³Ð°Ð°Ñ ÑÐ¸Ð¹ÑÑÐ½ Ð¼Ð°ÑÐµÑÐ¸Ð°Ð»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83" y="188640"/>
            <a:ext cx="8736905" cy="655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08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40" y="109537"/>
            <a:ext cx="8755348" cy="656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88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Ð¢Ð¾ÑÐ³Ð¾Ð½ ÑÐ¸ÑÑÑÐ³Ð»ÑÐ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mn-MN"/>
          </a:p>
        </p:txBody>
      </p:sp>
      <p:sp>
        <p:nvSpPr>
          <p:cNvPr id="3" name="AutoShape 4" descr="Image result for Ð¢Ð¾ÑÐ³Ð¾Ð½ ÑÐ¸ÑÑÑÐ³Ð»ÑÐ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mn-MN"/>
          </a:p>
        </p:txBody>
      </p:sp>
      <p:sp>
        <p:nvSpPr>
          <p:cNvPr id="4" name="AutoShape 6" descr="Image result for Ð¢Ð¾ÑÐ³Ð¾Ð½ ÑÐ¸ÑÑÑÐ³Ð»ÑÐ³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mn-MN"/>
          </a:p>
        </p:txBody>
      </p:sp>
      <p:pic>
        <p:nvPicPr>
          <p:cNvPr id="23560" name="Picture 8" descr="Image result for Ð¢Ð¾ÑÐ³Ð¾Ð½ ÑÐ¸ÑÑÑÐ³Ð»ÑÐ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78096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15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25561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439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ÐÑÑÑÐ°Ð¹Ð¼Ð°Ð» Ð±Ð° Ð½Ð¸Ð¹Ð»ÑÐ³ Ð¼Ð°ÑÐµÑÐ¸Ð°Ð» &lt;/li&gt;&lt;/ul&g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588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8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¥Ó©Ð²Ó©Ð½ ÑÐ¸ÑÑÑÐ³Ð»ÑÐ³  Ð¥Ó©Ð²Ó©Ð½Ð³ Ð½ÑÐ³ Ð½Ð°ÑÑ Ð±ÑÑÐ»Ð°Ð³   ÑÑÐ³Ð°Ð¼Ð»ÑÐ½ Ð´ÑÐ»Ð±ÑÑÐ½ÑÑÑ   Ð³Ð°ÑÐ³Ð°Ð¶ Ð°Ð²Ð½Ð°.Ð¥Ó©Ð²Ó©Ð½ Ð½Ñ   Ð·Ó©Ó©Ð»Ó©Ð½ Ð½Ð°ÑÐ¸Ð¹ÑÐ°Ð½,   ÑÐ°ÑÐ³Ð°Ð» ÑÑÑÐ°ÑÐ°Ð¹ Ñ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16891"/>
            <a:ext cx="8880921" cy="666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68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¥Ó©Ð²Ó©Ð½ ÑÐ¸ÑÑÑÐ³Ð¸Ð¹Ð½ ÑÑÑÑÐ³Ð»ÑÑ                    Ð¥Ó©Ð²Ó©Ð½Ð³Ð¸Ð¹Ð½ ÑÐ¸ÑÑÑÐ³ÑÑÑ                     ÐÑ ÑÓ©Ð½Ð¶Ð»Ð¸Ð¹Ð½                     Ð´Ð°Ð°Ð²ÑÑ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9720"/>
            <a:ext cx="8722196" cy="654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97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Ð£ÑÐ³Ð°Ð¼Ð»ÑÐ½ Ð³Ð°ÑÐ°Ð»ÑÐ°Ð¹ Ð´Ð°Ð°Ð²ÑÑ Ð£ÑÐ³Ð°Ð¼Ð»ÑÐ½ Ð³Ð°ÑÐ°Ð»ÑÐ°Ð¹ Ð´Ð°Ð°Ð²ÑÑÐ³ ÑÓ©Ð²Ó©Ð½ Ð¾Ð»ÑÐ¾Ð½ Ð³ÑÐ¶ Ð°Ð½Ð³Ð¸Ð»Ð´Ð°Ð³.Ð¥Ó©Ð²Ó©Ð½ Ð±Ð° Ð¾Ð»ÑÐ¾Ð½ ÑÑÐ³Ð°Ð¼Ð»ÑÐ£Ð³ ÑÐ°Ð»ÑÑÐ½ Ð´ÑÐ»Ð°Ð°Ð½ ÑÑÑ Ð°Ð¼Ñ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00" y="188640"/>
            <a:ext cx="8703980" cy="6527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39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Ð¥Ó©Ð²Ó©Ð½ ÑÐ¸ÑÑÑÐ³Ð¸Ð¹Ð½ ÑÐ¸Ð½Ð¶ ÑÐ°Ð½Ð°Ñ    Ð¥Ó©Ð²Ó©Ð½ Ð´Ð°Ð²ÑÑ     Ð½Ñ Ð´ÑÐ»Ð°Ð°Ð½,     ÑÐ¸Ð¹Ð³ ÑÐ°Ð¹Ð½     Ð´Ð°Ð¼Ð¶ÑÑÐ»Ð´Ð°Ð³.     Ð£Ð³Ð°Ð°ÑÐ°Ð´     ÑÑÐ»Ð±Ð°Ñ,Â      Ð¸Ð½Ð´Ò¯Ò¯Ð´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09537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90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Ð­Ð¼Ð½ÑÐ»ÑÐ³.Ð°ÑÐ¸ÑÐ½ ÑÑÐ²ÑÐ¸Ð¹Ð½ 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09537"/>
            <a:ext cx="8880921" cy="666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15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ÐÐ°ÑÐ¸Ð»Ð³ÑÐ½ Ð´ÑÐ»Ð°Ð°Ð»Ð³ÑÐ½ &lt;/li&gt;&lt;/ul&g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16632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1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Ð£ÑÐ° Ð±Ð¾Ð¾Ð´Ð¾Ð»Ð´ Ð·Ð¾ÑÐ¸ÑÐ»ÑÐ°Ð½ Ð±Ò¯Ð´Ò¯Ò¯Ð½  ÑÑÐ°Ñ  &lt;/li&gt;&lt;/ul&g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74841" cy="650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47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ÐÐ»ÑÐ¾Ð½ ÑÐ¸ÑÑÑÐ³Ð»ÑÐ³ÐÐ»ÑÑÐ³ Ð½ÑÐ³ Ð½Ð°ÑÑ Ð¼Ð¾Ð´Ð»Ð¾Ð³   ÑÑÐ³Ð°Ð¼Ð»ÑÐ½ Ð¸ÑÐ½ÑÑÑ   Ð°Ð²Ð´Ð°Ð³.ÐÐ»ÑÐ¾Ð½ ÑÑÐ³Ð°Ð¼Ð»ÑÐ³   ÑÑÑÑÐ³Ð»ÑÐ¶ Ð³Ò¯Ð¹ÑÑÑÐ½Ð¸Ð¹   Ð´Ð°ÑÐ°Ð° ÑÑÑÐ°Ð°Ð½ Ð°Ð²Ñ Ò¯Ñ,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09536"/>
            <a:ext cx="8808914" cy="660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60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ÐÐ»ÑÐ¾Ð½ ÑÐ¸ÑÑÑÐ³Ð»ÑÐ³               ÐÑÐ»ÑÐ¸Ð¹Ð½ Ð¾Ð»ÑÐ¾Ð½                ÑÐ¸ÑÑÑÐ³Ð¸Ð¹Ð½                Ò¯Ð¹Ð»Ð´Ð²ÑÑÐ»ÑÐ»Ð¸Ð¹Ð½ 12%                Ð½Ñ Ð¼Ð°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16632"/>
            <a:ext cx="8808914" cy="660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7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ÐÐ»ÑÐ¾Ð½ ÑÐ¸ÑÑÑÐ³Ð¸Ð¹Ð½ ÑÑÑÑÐ³Ð»ÑÑ                   Ð­Ð½Ñ ÑÐ¸ÑÑÑÐ³ Ð½Ñ ÐÑÑÐ¹Ð½                    ÑÑÑÑÐ³Ð»ÑÑÐ½Ð¸Ð¹,                    Ð¢ÐµÑÐ½Ð¸ÐºÐ¸Ð¹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21319" cy="6540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77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ÐÐ»ÑÐ¾Ð½ ÑÐ¸ÑÑÑÐ³Ð¸Ð¹Ð½ ÑÐ¸Ð½Ð¶ ÑÐ°Ð½Ð°Ñ    Ð­Ð½Ñ ÑÐ¸ÑÑÑÐ³ Ð½Ñ     Ð´ÑÐ»Ð°Ð°Ð½ ÑÐ°Ð¹Ð½     Ð´Ð°Ð¼Ð¶ÑÑÐ»Ð´Ð°Ð³.     Ð¥ÑÐ»Ð±ÑÑÑÑ Ð°Ð¼Ð°ÑÑÐ°Ð½     Ð°Ð»Ð´Ð´Ð°Ð³, Ð±Ð°Ñ Ð±Ò¯Ñ .   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26" y="130763"/>
            <a:ext cx="8795061" cy="659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30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02568093"/>
              </p:ext>
            </p:extLst>
          </p:nvPr>
        </p:nvGraphicFramePr>
        <p:xfrm>
          <a:off x="683568" y="933092"/>
          <a:ext cx="6336704" cy="5088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7442833" y="4797152"/>
            <a:ext cx="1512168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Лавсон</a:t>
            </a:r>
            <a:endParaRPr lang="mn-MN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7020272" y="4005064"/>
            <a:ext cx="936104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30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836712"/>
            <a:ext cx="8601709" cy="57861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mn-MN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Нэхмэлийн утас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mn-MN" sz="3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mn-MN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Ширхэглэгүүдийг хооронд нь нэгтгэн,цувж эрчлэх байдлаар бэлтгэсэн бат бөх уян зөөлөн биетийг утас гэнэ.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mn-MN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Утсыг бэлтгэх аргаар нь эрчилсэн ба эрчлээгүй гэж ангилна.</a:t>
            </a:r>
            <a:endParaRPr lang="en-US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41152961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3779912" y="2689388"/>
            <a:ext cx="1584176" cy="1224136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Утас</a:t>
            </a:r>
            <a:endParaRPr lang="mn-MN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64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908720"/>
            <a:ext cx="8208912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Утсыг гадаад байдлаар нь ердийн ба хэлбэржүүлсэн гэж ангилна.</a:t>
            </a:r>
          </a:p>
          <a:p>
            <a:pPr algn="ctr"/>
            <a:r>
              <a:rPr lang="mn-MN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Хэлбэржүүлсэн гэдэг нь утасны янз бүрийн хэсэгт ээрэх явцад түүний бүтцийг өөрчилж гоёмсог хэлбэр дүрстэй болгохыг хэлнэ.</a:t>
            </a:r>
            <a:endParaRPr lang="en-US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50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47297437"/>
              </p:ext>
            </p:extLst>
          </p:nvPr>
        </p:nvGraphicFramePr>
        <p:xfrm>
          <a:off x="539552" y="692696"/>
          <a:ext cx="640871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7366460" y="4653136"/>
            <a:ext cx="1656184" cy="108012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Оёдлын машины утас </a:t>
            </a:r>
            <a:endParaRPr lang="mn-MN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948264" y="4005064"/>
            <a:ext cx="836393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82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4392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556792"/>
            <a:ext cx="457200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90198" y="291080"/>
            <a:ext cx="49636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mn-M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Нэхмэл эдлэл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620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38" y="1334698"/>
            <a:ext cx="3726165" cy="497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103" y="1340768"/>
            <a:ext cx="5218951" cy="4710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29020" y="417438"/>
            <a:ext cx="50465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mn-M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Хүүхдийн мак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061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15" y="1412776"/>
            <a:ext cx="8760973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00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32" y="2744510"/>
            <a:ext cx="4747008" cy="406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327" y="1772816"/>
            <a:ext cx="3681137" cy="497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7259" y="188640"/>
            <a:ext cx="871419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Нэхээсэнд шүр сувд цэцэг хийх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464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" y="368198"/>
            <a:ext cx="9121363" cy="6467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582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506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536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5" y="1340768"/>
            <a:ext cx="9137770" cy="4363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931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86" y="158090"/>
            <a:ext cx="8777702" cy="658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14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772816"/>
            <a:ext cx="797629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mn-MN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Дэгээ зүүний багаж хэрэгсэл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4005064"/>
            <a:ext cx="761279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b="1" dirty="0" smtClean="0">
                <a:latin typeface="Arial" panose="020B0604020202020204" pitchFamily="34" charset="0"/>
                <a:cs typeface="Arial" panose="020B0604020202020204" pitchFamily="34" charset="0"/>
              </a:rPr>
              <a:t>Хамрах хүрээ:7-р анги</a:t>
            </a:r>
          </a:p>
          <a:p>
            <a:endParaRPr lang="mn-MN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mn-MN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mn-MN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mn-MN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mn-MN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mn-MN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mn-MN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Дизайн технологийн багш:Э.Даариймаа</a:t>
            </a:r>
            <a:endParaRPr lang="mn-MN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55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7544" y="332656"/>
            <a:ext cx="8352928" cy="60324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Зорилго</a:t>
            </a:r>
          </a:p>
          <a:p>
            <a:pPr marL="571500" indent="-571500" algn="ctr">
              <a:buFont typeface="Wingdings" panose="05000000000000000000" pitchFamily="2" charset="2"/>
              <a:buChar char="Ø"/>
            </a:pPr>
            <a:r>
              <a:rPr lang="mn-MN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Дэгээ зүүгээр сүлжих арга технологийг эзэмших.</a:t>
            </a:r>
          </a:p>
          <a:p>
            <a:pPr algn="ctr"/>
            <a:r>
              <a:rPr lang="mn-MN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Зорилт</a:t>
            </a:r>
          </a:p>
          <a:p>
            <a:pPr marL="571500" indent="-571500" algn="ctr">
              <a:buFont typeface="Wingdings" panose="05000000000000000000" pitchFamily="2" charset="2"/>
              <a:buChar char="§"/>
            </a:pPr>
            <a:r>
              <a:rPr lang="mn-MN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Дэгээ зүүний сүлжмэлийн тухай.</a:t>
            </a:r>
          </a:p>
          <a:p>
            <a:pPr marL="571500" indent="-571500" algn="ctr">
              <a:buFont typeface="Wingdings" panose="05000000000000000000" pitchFamily="2" charset="2"/>
              <a:buChar char="§"/>
            </a:pPr>
            <a:r>
              <a:rPr lang="mn-MN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Дэгээ зүүгээр сүлжих арга.</a:t>
            </a:r>
          </a:p>
          <a:p>
            <a:pPr marL="571500" indent="-571500" algn="ctr">
              <a:buFont typeface="Wingdings" panose="05000000000000000000" pitchFamily="2" charset="2"/>
              <a:buChar char="§"/>
            </a:pPr>
            <a:r>
              <a:rPr lang="mn-MN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Дэгээ зүүний сүлжмэлийн төрлүүд.</a:t>
            </a:r>
          </a:p>
          <a:p>
            <a:pPr marL="571500" indent="-571500" algn="ctr">
              <a:buFont typeface="Wingdings" panose="05000000000000000000" pitchFamily="2" charset="2"/>
              <a:buChar char="§"/>
            </a:pPr>
            <a:r>
              <a:rPr lang="mn-MN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Сүлжмэлийн тэмдэгтийг унших ба хэрэглэх.</a:t>
            </a:r>
            <a:endParaRPr lang="en-US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96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ÐÑÐ³ÑÑ  Ð·Ò¯Ò¯Ð½Ð¸Ð¹ ÑÒ¯Ð»Ð¶Ð¼ÑÐ» &lt;ul&gt;&lt;li&gt;ÐÑÐ³ÑÑ Ð·Ò¯Ò¯Ð½Ð¸Ð¹ ÑÒ¯Ð»Ð¶Ð¼ÑÐ»Ð¸Ð¹Ð½ Ð³Ð°ÑÐ°Ð» Ò¯Ò¯ÑÑÐ» Ð½Ñ ÑÒ¯Ð½ ÑÓ©ÑÓ©Ð»ÑÑÓ©Ð½ Ó©Ð²Ñ ÑÑÐ³Ð°Ð¼Ð»Ð°Ð°Ñ ÑÐ´ ÑÑÑÑÐ³ÑÑÐ» ÑÐ¸Ð¹Ñ Ð±Ð¾Ð»ÑÐ¾Ð½ Ñ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33374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7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ÐÑÐ³ÑÑ Ð·Ò¯Ò¯Ð½Ð¸Ð¹ ÑÒ¯Ð»Ð¶Ð¼ÑÐ»ÑÑÑ Ð³Ð°Ð´ÑÑÑ Ð±Ð¾Ð»Ð¾Ð½ Ð´Ð¾ÑÑÑÑ ÑÑÐ²ÑÐ°Ñ .Ð°ÑÑÐ¹Ð½ ÑÑÑÑÐ³Ð»ÑÑÐ½Ð¸Ð¹ ÑÐ´ Ð·Ò¯Ð¹Ð»Ñ , Ð³Ð¾ÑÐ» ÑÐ¸Ð¼ÑÐ³Ð»ÑÐ»Ð¸Ð¹Ð½ Ð·Ò¯Ð¹Ð»Ð¸Ð¹Ð³ ÑÐ¸Ð¹Ð¶ Ð±Ð¾Ð»Ð´Ð¾Ð³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09537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38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Ò®Ð½Ð´ÑÑÐ½ Ð±Ð°Ð³Ð°Ð¶ Ð½Ñ  Ð´ÑÐ³ÑÑ Ð·Ò¯Ò¯  ÑÐ¼. &lt;/li&gt;&lt;/ul&g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10" y="109537"/>
            <a:ext cx="8784678" cy="658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44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ÐÐ¾Ð³Ð¸Ð½Ð¾ Ð·Ò¯Ò¯ Ð½Ñ 12-15 ÑÐ¼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6934200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11560" y="332656"/>
            <a:ext cx="75344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mn-MN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Дэгээ зүүний бүтэц</a:t>
            </a:r>
            <a:endParaRPr 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042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Ð£ÑÑ Ð·Ò¯Ò¯ Ð½Ñ 30-45 ÑÐ¼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58" y="116632"/>
            <a:ext cx="8809830" cy="660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61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 result for ÐÑÐ³ÑÑ Ð·Ò¯Ò¯Ð½Ð¸Ð¹ Ð±Ð°Ð³Ð°Ð¶ ÑÑÑÑÐ³ÑÑÐ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83" y="188640"/>
            <a:ext cx="8664897" cy="649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45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ÐÑÐ³ÑÑ Ð·Ò¯Ò¯Ð½Ð¸Ð¹ ÑÒ¯Ð»Ð¶Ð¼ÑÐ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848872" cy="588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59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052736"/>
            <a:ext cx="8596047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ÐÑÐ³ÑÑ Ð·Ò¯Ò¯Ð½Ð¸Ð¹ ÑÒ¯Ð»Ð¶Ð¼ÑÐ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621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49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ÐÒ¯Ò¯Ð½Ð¸Ð¹ Ð´ÑÐ³Ð°Ð°Ñ Ð½Ñ Ð·Ò¯Ò¯Ð½Ð¸Ð¹ Ð´Ð¸Ð°Ð¼ÐµÑÑÑÑÑ ÑÐ¾Ð´Ð¾ÑÑÐ¾Ð¹Ð»Ð¾Ð³Ð´Ð´Ð¾Ð³. 1-8 Ð¼Ð¼ Ð±Ð°Ð¹Ð½Ð°. &lt;/li&gt;&lt;/ul&g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09537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56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4-8 Ð´ÑÐ³Ð°Ð°ÑÑÐ½ Ð·Ò¯Ò¯Ð³ ÑÑÐ»Ñ,ÑÑ, ÑÑÐ²Ð°Ð½ÑÐ°ÑÐ°Ð°Ñ ÑÐ¸Ð¹Ð¶ Ð±Ò¯Ð´Ò¯Ò¯Ð½ Ð½Ð¾Ð¾ÑÐ¾Ð½ ÑÑÑÐ°Ð°Ñ ÑÒ¯Ð»Ð¶Ð¸ÑÑÐ´ ÑÑÑÑÐ³Ð»ÑÐ½Ñ. &lt;/li&gt;&lt;/ul&g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83" y="116632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53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124744"/>
            <a:ext cx="792088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Анхаарал хандуулсанд баярлалаа</a:t>
            </a:r>
            <a:endParaRPr lang="en-US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smile Ð·ÑÑÐ³Ð°Ð½ Ð¸Ð»ÑÑÑÒ¯Ò¯Ð´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034" y="4149080"/>
            <a:ext cx="3339916" cy="259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03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843</TotalTime>
  <Words>159</Words>
  <Application>Microsoft Office PowerPoint</Application>
  <PresentationFormat>On-screen Show (4:3)</PresentationFormat>
  <Paragraphs>55</Paragraphs>
  <Slides>46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Slipstream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Өнөржаргал</dc:creator>
  <cp:lastModifiedBy>Daarii</cp:lastModifiedBy>
  <cp:revision>22</cp:revision>
  <dcterms:created xsi:type="dcterms:W3CDTF">2018-11-06T00:59:16Z</dcterms:created>
  <dcterms:modified xsi:type="dcterms:W3CDTF">2019-11-06T06:25:31Z</dcterms:modified>
</cp:coreProperties>
</file>