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76" r:id="rId4"/>
    <p:sldId id="275" r:id="rId5"/>
    <p:sldId id="262" r:id="rId6"/>
    <p:sldId id="263" r:id="rId7"/>
    <p:sldId id="264" r:id="rId8"/>
    <p:sldId id="265" r:id="rId9"/>
    <p:sldId id="266" r:id="rId10"/>
    <p:sldId id="267" r:id="rId11"/>
    <p:sldId id="279" r:id="rId12"/>
    <p:sldId id="268" r:id="rId13"/>
    <p:sldId id="269" r:id="rId14"/>
    <p:sldId id="277" r:id="rId15"/>
    <p:sldId id="278" r:id="rId16"/>
    <p:sldId id="271" r:id="rId17"/>
    <p:sldId id="272" r:id="rId18"/>
  </p:sldIdLst>
  <p:sldSz cx="9144000" cy="6858000" type="screen4x3"/>
  <p:notesSz cx="6858000" cy="91440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69" d="100"/>
          <a:sy n="69" d="100"/>
        </p:scale>
        <p:origin x="141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DF880-2850-47CA-A137-8E8CD45F4556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C11B4A-A876-491E-BA72-D38BB399B3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43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11B4A-A876-491E-BA72-D38BB399B3B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376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4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yvuulsan\hicheel\hereglegdehuun\yvuulsan\zurag\nature\Butterfly_Clip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93044" y="404664"/>
            <a:ext cx="587529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4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Хүүхдүүддээ Өдрийн мэнд </a:t>
            </a:r>
          </a:p>
          <a:p>
            <a:pPr algn="ctr"/>
            <a:r>
              <a:rPr lang="mn-MN" sz="4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хүргэе</a:t>
            </a:r>
            <a:endParaRPr lang="en-US" sz="48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D:\yvuulsan\hicheel\hereglegdehuun\yvuulsan\zurag\hudulguunt zurag\AnimatedAnge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3" y="23664"/>
            <a:ext cx="1475658" cy="131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yvuulsan\hicheel\hereglegdehuun\yvuulsan\zurag\hudulguunt zurag\bee_on_flow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39001"/>
            <a:ext cx="812651" cy="81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D:\yvuulsan\hicheel\hereglegdehuun\yvuulsan\zurag\hudulguunt zurag\bee_on_flow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5073" y="4585075"/>
            <a:ext cx="812651" cy="81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D:\yvuulsan\hicheel\hereglegdehuun\yvuulsan\zurag\hudulguunt zurag\bee_on_flow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998" y="3573016"/>
            <a:ext cx="812651" cy="81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D:\yvuulsan\hicheel\hereglegdehuun\yvuulsan\zurag\hudulguunt zurag\bee_on_flow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349" y="3429000"/>
            <a:ext cx="812651" cy="81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D:\yvuulsan\hicheel\hereglegdehuun\yvuulsan\zurag\hudulguunt zurag\bee_on_flow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74" y="6045349"/>
            <a:ext cx="812651" cy="81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yvuulsan\hicheel\hereglegdehuun\yvuulsan\zurag\hudulguunt zurag\Bell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67350"/>
            <a:ext cx="10382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yvuulsan\hicheel\hereglegdehuun\yvuulsan\zurag\hudulguunt zurag\big_be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493" y="623329"/>
            <a:ext cx="88582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9" descr="D:\yvuulsan\hicheel\hereglegdehuun\yvuulsan\zurag\hudulguunt zurag\big_be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73" y="575145"/>
            <a:ext cx="88582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D:\yvuulsan\hicheel\hereglegdehuun\yvuulsan\zurag\hudulguunt zurag\big_be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24" y="2060848"/>
            <a:ext cx="88582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yvuulsan\hicheel\hereglegdehuun\yvuulsan\zurag\hudulguunt zurag\blu bird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3664"/>
            <a:ext cx="123825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yvuulsan\hicheel\hereglegdehuun\yvuulsan\zurag\hudulguunt zurag\butterfly-animated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538" y="3486150"/>
            <a:ext cx="185737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yvuulsan\hicheel\hereglegdehuun\yvuulsan\zurag\hudulguunt zurag\valrose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546" y="4972050"/>
            <a:ext cx="240982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2" descr="D:\yvuulsan\hicheel\hereglegdehuun\yvuulsan\zurag\hudulguunt zurag\valrose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016649"/>
            <a:ext cx="240982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yvuulsan\hicheel\hereglegdehuun\yvuulsan\zurag\hudulguunt zurag\valrose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49" y="5016649"/>
            <a:ext cx="240982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78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2" descr="D:\yvuulsan\hicheel\hereglegdehuun\yvuulsan\zurag\nature\green8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8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51520" y="-1"/>
            <a:ext cx="640015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Гэрийн даалгавараа</a:t>
            </a:r>
          </a:p>
          <a:p>
            <a:pPr algn="ctr"/>
            <a:r>
              <a:rPr lang="mn-M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Хийж              авах ч </a:t>
            </a:r>
          </a:p>
          <a:p>
            <a:pPr algn="ctr"/>
            <a:r>
              <a:rPr lang="mn-M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сайхан даа </a:t>
            </a:r>
            <a:endParaRPr 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1" name="Picture 3" descr="D:\yvuulsan\hicheel\hereglegdehuun\yvuulsan\zurag\hudulguunt zurag\A_Plu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591" y="5472162"/>
            <a:ext cx="15716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yvuulsan\hicheel\hereglegdehuun\yvuulsan\zurag\hudulguunt zurag\A_Plus_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216"/>
            <a:ext cx="17240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pinning 4 Animatio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38843" y="911660"/>
            <a:ext cx="762000" cy="762000"/>
          </a:xfrm>
          <a:prstGeom prst="rect">
            <a:avLst/>
          </a:prstGeom>
          <a:noFill/>
        </p:spPr>
      </p:pic>
      <p:pic>
        <p:nvPicPr>
          <p:cNvPr id="14" name="Content Placeholder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760569"/>
            <a:ext cx="161925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84" y="4643446"/>
            <a:ext cx="2286016" cy="22145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71736" y="2857496"/>
            <a:ext cx="421484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Аль нь  исгэлэн  амттай вэ?</a:t>
            </a:r>
            <a:endParaRPr lang="en-US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500298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428868"/>
            <a:ext cx="228598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4572008"/>
            <a:ext cx="257176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4572008"/>
            <a:ext cx="1785950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 descr="C:\Documents and Settings\com\Desktop\alim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2357430"/>
            <a:ext cx="2500298" cy="2214578"/>
          </a:xfrm>
          <a:prstGeom prst="rect">
            <a:avLst/>
          </a:prstGeom>
          <a:noFill/>
        </p:spPr>
      </p:pic>
      <p:pic>
        <p:nvPicPr>
          <p:cNvPr id="23" name="Picture 8" descr="http://world-electroluminescent.com/adsigns/images/cocacola2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9454" y="0"/>
            <a:ext cx="2214546" cy="2428844"/>
          </a:xfrm>
          <a:prstGeom prst="rect">
            <a:avLst/>
          </a:prstGeom>
          <a:noFill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00298" y="0"/>
            <a:ext cx="2143140" cy="2500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52" descr="http://bizlady.com.ua/cmnpics/original/Mineral-Soap-rivage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2286016" cy="250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9" descr="http://www.altangadas.mn/images/oo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8"/>
            <a:ext cx="2500298" cy="228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12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85786" y="318616"/>
            <a:ext cx="83320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mn-MN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Исгэлэн бүтээгдэхүүн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2500298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071546"/>
            <a:ext cx="235745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84" y="1285860"/>
            <a:ext cx="2286016" cy="2214554"/>
          </a:xfrm>
          <a:prstGeom prst="rect">
            <a:avLst/>
          </a:prstGeom>
        </p:spPr>
      </p:pic>
      <p:pic>
        <p:nvPicPr>
          <p:cNvPr id="21" name="Picture 8" descr="C:\Documents and Settings\com\Desktop\ali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4357694"/>
            <a:ext cx="2500298" cy="2214578"/>
          </a:xfrm>
          <a:prstGeom prst="rect">
            <a:avLst/>
          </a:prstGeom>
          <a:noFill/>
        </p:spPr>
      </p:pic>
      <p:pic>
        <p:nvPicPr>
          <p:cNvPr id="22" name="Picture 8" descr="http://world-electroluminescent.com/adsigns/images/cocacola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4612" y="4286256"/>
            <a:ext cx="2214546" cy="2428844"/>
          </a:xfrm>
          <a:prstGeom prst="rect">
            <a:avLst/>
          </a:prstGeom>
          <a:noFill/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4286256"/>
            <a:ext cx="1928826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83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88840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 algn="ctr"/>
            <a:r>
              <a:rPr lang="mn-MN" sz="4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Бодисын хүчиллэг,суурилаг шинжийг тодорхойлох</a:t>
            </a:r>
            <a:endParaRPr lang="en-US" sz="48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000240"/>
            <a:ext cx="4071934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2143116"/>
            <a:ext cx="364333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229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725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352800" y="3810000"/>
            <a:ext cx="5656997" cy="2340818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mn-MN" sz="4800" dirty="0" smtClean="0">
                <a:latin typeface="Arial" pitchFamily="34" charset="0"/>
                <a:cs typeface="Arial" pitchFamily="34" charset="0"/>
              </a:rPr>
              <a:t>Хүчиллэг ,суурилаг бүтээгдэхүүнийг  индикатор буюу илрүүлэгчээр  таних</a:t>
            </a:r>
            <a:endParaRPr lang="mn-MN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85146" y="914400"/>
            <a:ext cx="4419600" cy="15103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7200" dirty="0" smtClean="0">
                <a:solidFill>
                  <a:srgbClr val="FF0000"/>
                </a:solidFill>
              </a:rPr>
              <a:t>Зорилго</a:t>
            </a:r>
            <a:endParaRPr lang="en-US" sz="72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Narantuya\Desktop\hearts_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20496"/>
            <a:ext cx="17430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65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6287"/>
            <a:ext cx="9167262" cy="58457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99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6600" dirty="0" smtClean="0">
                <a:solidFill>
                  <a:schemeClr val="tx1"/>
                </a:solidFill>
              </a:rPr>
              <a:t>Зорилт</a:t>
            </a:r>
            <a:endParaRPr lang="en-US" sz="6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8128" y="5791200"/>
            <a:ext cx="2209800" cy="838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800" b="1" dirty="0"/>
              <a:t>4</a:t>
            </a:r>
            <a:endParaRPr lang="en-US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1143000" y="4343400"/>
            <a:ext cx="22098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800" b="1" dirty="0"/>
              <a:t>3</a:t>
            </a:r>
            <a:endParaRPr lang="en-US" sz="4800" b="1" dirty="0"/>
          </a:p>
        </p:txBody>
      </p:sp>
      <p:sp>
        <p:nvSpPr>
          <p:cNvPr id="8" name="Rectangle 7"/>
          <p:cNvSpPr/>
          <p:nvPr/>
        </p:nvSpPr>
        <p:spPr>
          <a:xfrm>
            <a:off x="2133600" y="2971800"/>
            <a:ext cx="2209800" cy="838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800" b="1" dirty="0"/>
              <a:t>2</a:t>
            </a:r>
            <a:endParaRPr lang="en-US" sz="4800" b="1" dirty="0"/>
          </a:p>
        </p:txBody>
      </p:sp>
      <p:sp>
        <p:nvSpPr>
          <p:cNvPr id="10" name="Rectangle 9"/>
          <p:cNvSpPr/>
          <p:nvPr/>
        </p:nvSpPr>
        <p:spPr>
          <a:xfrm>
            <a:off x="3048000" y="1524000"/>
            <a:ext cx="2209800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800" b="1" dirty="0"/>
              <a:t>1</a:t>
            </a:r>
            <a:endParaRPr lang="en-US" sz="4800" b="1" dirty="0"/>
          </a:p>
        </p:txBody>
      </p:sp>
      <p:sp>
        <p:nvSpPr>
          <p:cNvPr id="11" name="Rectangle 10"/>
          <p:cNvSpPr/>
          <p:nvPr/>
        </p:nvSpPr>
        <p:spPr>
          <a:xfrm>
            <a:off x="2417928" y="5791200"/>
            <a:ext cx="5202072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Хүчил ба суурь  ойлголтын талаар  анхны мэдэгдэхүүнтэй  болох</a:t>
            </a:r>
            <a:endParaRPr lang="mn-MN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52800" y="4343400"/>
            <a:ext cx="4821072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Индикаторын  тухай  ойлголттой  болох</a:t>
            </a:r>
            <a:endParaRPr lang="mn-MN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50224" y="2933700"/>
            <a:ext cx="4793776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N" sz="2400" dirty="0" smtClean="0">
              <a:solidFill>
                <a:schemeClr val="tx1"/>
              </a:solidFill>
            </a:endParaRPr>
          </a:p>
          <a:p>
            <a:pPr algn="ctr"/>
            <a:r>
              <a:rPr lang="mn-M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Хүчиллэг,суурилаг шинжийг  танин мэдэх</a:t>
            </a:r>
            <a:endParaRPr lang="mn-MN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57800" y="1524000"/>
            <a:ext cx="38862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n-MN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Исгэлэн шинжээр ангилах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Narantuya\Desktop\24339-clip-art-graphic-of-a-human-heart-cartoon-character-running-by-toons4bi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2224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arantuya\Desktop\24336-clip-art-graphic-of-a-human-heart-cartoon-character-jumping-by-toons4biz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05700" y="5021808"/>
            <a:ext cx="16383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57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я1уу\Zuragnuud\Huree\Peopl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0"/>
            <a:ext cx="9786975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03848" y="-37531"/>
            <a:ext cx="5940152" cy="1028131"/>
          </a:xfrm>
        </p:spPr>
        <p:txBody>
          <a:bodyPr>
            <a:normAutofit/>
          </a:bodyPr>
          <a:lstStyle/>
          <a:p>
            <a:pPr algn="ctr"/>
            <a:r>
              <a:rPr lang="mn-MN" dirty="0" smtClean="0"/>
              <a:t>Хичээлийн явц дахь дэг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203848" y="873457"/>
            <a:ext cx="5832648" cy="534162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mn-MN" dirty="0" smtClean="0">
                <a:latin typeface="Arial" pitchFamily="34" charset="0"/>
                <a:cs typeface="Arial" pitchFamily="34" charset="0"/>
              </a:rPr>
              <a:t>1.Цаг  баримтлана</a:t>
            </a:r>
          </a:p>
          <a:p>
            <a:endParaRPr lang="mn-MN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mn-MN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mn-MN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mn-MN" sz="2000" b="1" dirty="0" smtClean="0">
                <a:latin typeface="Arial Mon" panose="020B0500000000000000" pitchFamily="34" charset="0"/>
              </a:rPr>
              <a:t>.</a:t>
            </a:r>
            <a:r>
              <a:rPr lang="mn-MN" b="1" dirty="0" smtClean="0">
                <a:latin typeface="Arial Mon" panose="020B0500000000000000" pitchFamily="34" charset="0"/>
              </a:rPr>
              <a:t>Аюулгүй ажиллагааны дүрмийг баримтлана.</a:t>
            </a:r>
          </a:p>
          <a:p>
            <a:pPr>
              <a:buNone/>
            </a:pPr>
            <a:r>
              <a:rPr lang="mn-MN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mn-MN" b="1" dirty="0" smtClean="0">
                <a:latin typeface="Arial Mon" panose="020B0500000000000000" pitchFamily="34" charset="0"/>
              </a:rPr>
              <a:t>.Багаараа хамтран                              ажиллана.</a:t>
            </a:r>
          </a:p>
          <a:p>
            <a:pPr>
              <a:buNone/>
            </a:pPr>
            <a:r>
              <a:rPr lang="mn-MN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mn-MN" sz="2800" b="1" dirty="0" smtClean="0">
                <a:latin typeface="Arial Mon" panose="020B0500000000000000" pitchFamily="34" charset="0"/>
              </a:rPr>
              <a:t> .</a:t>
            </a:r>
            <a:r>
              <a:rPr lang="mn-MN" b="1" dirty="0" smtClean="0">
                <a:latin typeface="Arial Mon" panose="020B0500000000000000" pitchFamily="34" charset="0"/>
              </a:rPr>
              <a:t>Бусдыг сонсоно</a:t>
            </a:r>
            <a:endParaRPr lang="mn-MN" dirty="0" smtClean="0">
              <a:latin typeface="Arial" pitchFamily="34" charset="0"/>
              <a:cs typeface="Arial" pitchFamily="34" charset="0"/>
            </a:endParaRPr>
          </a:p>
          <a:p>
            <a:endParaRPr lang="mn-MN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mn-MN" sz="2800" b="1" dirty="0" smtClean="0">
                <a:latin typeface="Arial" pitchFamily="34" charset="0"/>
                <a:cs typeface="Arial" pitchFamily="34" charset="0"/>
              </a:rPr>
              <a:t>5 . Бие  биендээ  хүндэтгэлтэй  хандана</a:t>
            </a:r>
          </a:p>
        </p:txBody>
      </p:sp>
    </p:spTree>
    <p:extLst>
      <p:ext uri="{BB962C8B-B14F-4D97-AF65-F5344CB8AC3E}">
        <p14:creationId xmlns:p14="http://schemas.microsoft.com/office/powerpoint/2010/main" val="52539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Punched Tape 4"/>
          <p:cNvSpPr/>
          <p:nvPr/>
        </p:nvSpPr>
        <p:spPr bwMode="auto">
          <a:xfrm>
            <a:off x="0" y="0"/>
            <a:ext cx="5580112" cy="2895600"/>
          </a:xfrm>
          <a:prstGeom prst="flowChartPunchedTap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mn-MN" sz="2800" dirty="0" smtClean="0">
                <a:latin typeface="Arial" pitchFamily="34" charset="0"/>
                <a:cs typeface="Arial" pitchFamily="34" charset="0"/>
              </a:rPr>
              <a:t>Ажлын хуудастай танилцаж аюулгүй ажиллагааны дүрмээ боловсруулцгаая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24-Point Star 5"/>
          <p:cNvSpPr/>
          <p:nvPr/>
        </p:nvSpPr>
        <p:spPr bwMode="auto">
          <a:xfrm>
            <a:off x="3923928" y="2780928"/>
            <a:ext cx="5112568" cy="3744416"/>
          </a:xfrm>
          <a:prstGeom prst="star24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mn-M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Бүтээгдэхүү -нүүдийг амсахгүйгээр  хэрхэн  ангилж болох вэ?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 Mo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Narantuya\Desktop\24329-clip-art-graphic-of-a-human-heart-cartoon-character-holding-a-pointer-stick-by-toons4bi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arantuya\Desktop\24347-clip-art-graphic-of-a-human-heart-cartoon-character-holding-a-pencil-by-toons4bi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2860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169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98072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mn-MN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Аюулгүй ажиллагааны дүрэм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642" y="962560"/>
            <a:ext cx="5982940" cy="56612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4667250"/>
            <a:ext cx="2924175" cy="21907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86116" y="16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537101" y="1357298"/>
            <a:ext cx="20697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57224" y="1357298"/>
            <a:ext cx="692948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Туршилтанд  хэрэглэгдэж  байгаа  бүтээгдэхүүнийг  амсаж  идэхийг  хориглоно</a:t>
            </a:r>
          </a:p>
          <a:p>
            <a:r>
              <a:rPr lang="mn-MN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Хэрэглэж  байгаа  багаж,сав суулга  бодис урвалжтай болгоомжтой  харьцана</a:t>
            </a:r>
          </a:p>
          <a:p>
            <a:r>
              <a:rPr lang="mn-MN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Туршилтын  зааврыг  сайтар  уншиж  нягт  нямбай  болгоомжтой  туршилтыг  явуулна.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70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D:\heregtei u\animation\humming_bird_ba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</p:spPr>
      </p:pic>
      <p:pic>
        <p:nvPicPr>
          <p:cNvPr id="5" name="Content Placeholder 3" descr="JournalCardpinkwhite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28728" y="928670"/>
            <a:ext cx="67151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n-M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Индикатор</a:t>
            </a:r>
          </a:p>
          <a:p>
            <a:r>
              <a:rPr lang="mn-M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Уусмалын  орчноос  шалтгаалан  өнгөө  өөрчилдөг  бодисуудыг   индикатор  гэнэ.Орчин үед олон төрлийн  индикатор  хэрэглэдэг. Химийн  лабораторт  өнгөний  өөрчлөлт  тод ажиглагддаг  метилоранж, фенолфталейн,  лакмус  зэрэг индикаторуудыг  уусмал болон  цаасан  байдлаар  өргөн  хэрэглэдэг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57364"/>
          </a:xfrm>
        </p:spPr>
        <p:txBody>
          <a:bodyPr>
            <a:noAutofit/>
          </a:bodyPr>
          <a:lstStyle/>
          <a:p>
            <a:pPr algn="ctr"/>
            <a:r>
              <a:rPr lang="mn-MN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Индикаторын тусламжтай  бүтээгдэхүүнүүдийн хүчиллэг суурилаг  шинжийг туршиж үзэцгээе</a:t>
            </a:r>
            <a:endParaRPr lang="en-US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3379"/>
            <a:ext cx="4214810" cy="27264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438" y="3786189"/>
            <a:ext cx="4521748" cy="30836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57364"/>
            <a:ext cx="4134594" cy="1928826"/>
          </a:xfrm>
          <a:prstGeom prst="rect">
            <a:avLst/>
          </a:prstGeom>
        </p:spPr>
      </p:pic>
      <p:sp>
        <p:nvSpPr>
          <p:cNvPr id="8" name="Decagon 7"/>
          <p:cNvSpPr/>
          <p:nvPr/>
        </p:nvSpPr>
        <p:spPr>
          <a:xfrm>
            <a:off x="323528" y="2500306"/>
            <a:ext cx="3319778" cy="1500198"/>
          </a:xfrm>
          <a:prstGeom prst="dec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2800" dirty="0" smtClean="0"/>
              <a:t>Эрдэмтэн сурагчиддаа амжилт хүсье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6996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96" y="188640"/>
            <a:ext cx="8826184" cy="2160240"/>
          </a:xfrm>
        </p:spPr>
        <p:txBody>
          <a:bodyPr>
            <a:normAutofit/>
          </a:bodyPr>
          <a:lstStyle/>
          <a:p>
            <a:r>
              <a:rPr lang="mn-MN" dirty="0" smtClean="0">
                <a:latin typeface="Arial" pitchFamily="34" charset="0"/>
                <a:cs typeface="Arial" pitchFamily="34" charset="0"/>
              </a:rPr>
              <a:t>Туршилтын үр дүнд хэрхэн өөрчлөгдсөн ямар шинжүүдийг ажигласан бэ?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" y="2310798"/>
            <a:ext cx="9139320" cy="451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92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6" y="-27296"/>
            <a:ext cx="9121254" cy="6885296"/>
          </a:xfrm>
        </p:spPr>
      </p:pic>
      <p:sp>
        <p:nvSpPr>
          <p:cNvPr id="5" name="Rectangle 4"/>
          <p:cNvSpPr/>
          <p:nvPr/>
        </p:nvSpPr>
        <p:spPr>
          <a:xfrm>
            <a:off x="1524000" y="1524000"/>
            <a:ext cx="6111963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Ажлын хуудсан дээрх асуултанд багаараа ярилцан хариулаарай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272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537101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pic>
        <p:nvPicPr>
          <p:cNvPr id="5" name="Content Placeholder 3" descr="JournalCardpinkwhite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143108" y="785794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n-MN" sz="3600" dirty="0" smtClean="0">
                <a:latin typeface="AGCrownStyle Mon" pitchFamily="2" charset="0"/>
              </a:rPr>
              <a:t>Дүгнэлт </a:t>
            </a:r>
            <a:endParaRPr lang="en-US" sz="3600" dirty="0">
              <a:latin typeface="AGCrownStyle Mon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57290" y="1500174"/>
            <a:ext cx="657229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mn-MN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Исгэлэн  амттай  бүтээгдэхүүнийг   хүчиллэг  харин  исгэлэн биш  саван шиг  гулгамтгай  шинж  чанартай  бол  суурилаг  бодис  материал  байна. Тэдгээр бүтээгдэхүүнд  агуулагддаг  хүчил хүчиллэг  шинжийг ,суурь  суурилаг  шинжийг  бий  болгодог   байна</a:t>
            </a:r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chinorow\Desktop\New folder\7b89753ee74f09c3559475423c517bb93c82a6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92"/>
            <a:ext cx="9144000" cy="335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3752165"/>
            <a:ext cx="91440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Гэртээ:Та  нар  хэрэглэдэг  хүнсний бүтээгдэхүүнүүдийн  уусмалын  орчинг тодорхойлох  туршилт  хийгээрэй</a:t>
            </a:r>
            <a:endParaRPr lang="en-US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824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3212976"/>
            <a:ext cx="5029200" cy="1143000"/>
          </a:xfrm>
        </p:spPr>
        <p:txBody>
          <a:bodyPr>
            <a:noAutofit/>
          </a:bodyPr>
          <a:lstStyle/>
          <a:p>
            <a:r>
              <a:rPr lang="mn-MN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Хичээлдээ идэвхтэй оролцсон хүүхдүүддээ баярлалаа.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960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1b09ffb145c3b1c12322f6b03c12938dda2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4073</TotalTime>
  <Words>242</Words>
  <Application>Microsoft Office PowerPoint</Application>
  <PresentationFormat>On-screen Show (4:3)</PresentationFormat>
  <Paragraphs>46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AGCrownStyle Mon</vt:lpstr>
      <vt:lpstr>Arial</vt:lpstr>
      <vt:lpstr>Arial Mon</vt:lpstr>
      <vt:lpstr>Calibri</vt:lpstr>
      <vt:lpstr>Times New Roman</vt:lpstr>
      <vt:lpstr>Times New Roman Mon</vt:lpstr>
      <vt:lpstr>Office Theme</vt:lpstr>
      <vt:lpstr>PowerPoint Presentation</vt:lpstr>
      <vt:lpstr>PowerPoint Presentation</vt:lpstr>
      <vt:lpstr>PowerPoint Presentation</vt:lpstr>
      <vt:lpstr>PowerPoint Presentation</vt:lpstr>
      <vt:lpstr>Бодисын хүчиллэг,суурилаг шинжийг тодорхойлох</vt:lpstr>
      <vt:lpstr>PowerPoint Presentation</vt:lpstr>
      <vt:lpstr>PowerPoint Presentation</vt:lpstr>
      <vt:lpstr>Хичээлийн явц дахь дэг</vt:lpstr>
      <vt:lpstr>PowerPoint Presentation</vt:lpstr>
      <vt:lpstr>PowerPoint Presentation</vt:lpstr>
      <vt:lpstr>PowerPoint Presentation</vt:lpstr>
      <vt:lpstr>Индикаторын тусламжтай  бүтээгдэхүүнүүдийн хүчиллэг суурилаг  шинжийг туршиж үзэцгээе</vt:lpstr>
      <vt:lpstr>Туршилтын үр дүнд хэрхэн өөрчлөгдсөн ямар шинжүүдийг ажигласан бэ?</vt:lpstr>
      <vt:lpstr>PowerPoint Presentation</vt:lpstr>
      <vt:lpstr>PowerPoint Presentation</vt:lpstr>
      <vt:lpstr>PowerPoint Presentation</vt:lpstr>
      <vt:lpstr>Хичээлдээ идэвхтэй оролцсон хүүхдүүддээ баярлалаа.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ichinnorow purew</dc:creator>
  <cp:lastModifiedBy>Enkhee</cp:lastModifiedBy>
  <cp:revision>29</cp:revision>
  <cp:lastPrinted>2015-11-05T08:04:55Z</cp:lastPrinted>
  <dcterms:created xsi:type="dcterms:W3CDTF">2006-08-16T00:00:00Z</dcterms:created>
  <dcterms:modified xsi:type="dcterms:W3CDTF">2017-02-13T22:00:18Z</dcterms:modified>
</cp:coreProperties>
</file>