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21" r:id="rId2"/>
    <p:sldId id="325" r:id="rId3"/>
    <p:sldId id="322" r:id="rId4"/>
    <p:sldId id="323" r:id="rId5"/>
    <p:sldId id="283" r:id="rId6"/>
    <p:sldId id="319" r:id="rId7"/>
    <p:sldId id="318" r:id="rId8"/>
    <p:sldId id="288" r:id="rId9"/>
    <p:sldId id="293" r:id="rId10"/>
    <p:sldId id="326" r:id="rId11"/>
    <p:sldId id="327" r:id="rId12"/>
    <p:sldId id="338" r:id="rId13"/>
    <p:sldId id="328" r:id="rId14"/>
    <p:sldId id="329" r:id="rId15"/>
    <p:sldId id="330" r:id="rId16"/>
    <p:sldId id="331" r:id="rId17"/>
    <p:sldId id="332" r:id="rId18"/>
    <p:sldId id="334" r:id="rId19"/>
    <p:sldId id="333" r:id="rId20"/>
    <p:sldId id="337" r:id="rId21"/>
    <p:sldId id="335" r:id="rId22"/>
    <p:sldId id="336" r:id="rId23"/>
    <p:sldId id="300" r:id="rId24"/>
    <p:sldId id="295" r:id="rId25"/>
    <p:sldId id="302" r:id="rId26"/>
    <p:sldId id="303" r:id="rId27"/>
    <p:sldId id="305" r:id="rId28"/>
    <p:sldId id="306" r:id="rId29"/>
    <p:sldId id="307" r:id="rId30"/>
    <p:sldId id="304" r:id="rId31"/>
    <p:sldId id="308" r:id="rId32"/>
    <p:sldId id="309" r:id="rId33"/>
    <p:sldId id="312" r:id="rId34"/>
    <p:sldId id="296" r:id="rId35"/>
    <p:sldId id="297" r:id="rId36"/>
    <p:sldId id="339" r:id="rId37"/>
    <p:sldId id="340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F9FF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50" d="100"/>
          <a:sy n="50" d="100"/>
        </p:scale>
        <p:origin x="-1272" y="-16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6A863C-69FD-4F87-AC3C-DC7C11F97FA3}" type="doc">
      <dgm:prSet loTypeId="urn:microsoft.com/office/officeart/2005/8/layout/vList5" loCatId="list" qsTypeId="urn:microsoft.com/office/officeart/2005/8/quickstyle/simple3" qsCatId="simple" csTypeId="urn:microsoft.com/office/officeart/2005/8/colors/colorful5" csCatId="colorful" phldr="1"/>
      <dgm:spPr/>
    </dgm:pt>
    <dgm:pt modelId="{8469288D-EAC4-4D34-A21E-811302F8ED39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mn-MN" sz="2000" dirty="0" smtClean="0"/>
            <a:t>Схем зохиох</a:t>
          </a:r>
        </a:p>
        <a:p>
          <a:pPr>
            <a:lnSpc>
              <a:spcPct val="100000"/>
            </a:lnSpc>
          </a:pPr>
          <a:r>
            <a:rPr lang="mn-MN" sz="2000" dirty="0" smtClean="0"/>
            <a:t> Багаараа ярилцах, ойлголтоо нэгтгэх </a:t>
          </a:r>
          <a:endParaRPr lang="en-US" sz="2000" dirty="0"/>
        </a:p>
      </dgm:t>
    </dgm:pt>
    <dgm:pt modelId="{15FC8760-6D12-4B8F-8172-AFC5CA190F92}" type="parTrans" cxnId="{FC36D70C-FA34-4C3E-AD3F-A14920D4B132}">
      <dgm:prSet/>
      <dgm:spPr/>
      <dgm:t>
        <a:bodyPr/>
        <a:lstStyle/>
        <a:p>
          <a:endParaRPr lang="en-US"/>
        </a:p>
      </dgm:t>
    </dgm:pt>
    <dgm:pt modelId="{3C05680F-AA8A-4445-80E9-5762EF60AB87}" type="sibTrans" cxnId="{FC36D70C-FA34-4C3E-AD3F-A14920D4B132}">
      <dgm:prSet/>
      <dgm:spPr/>
      <dgm:t>
        <a:bodyPr/>
        <a:lstStyle/>
        <a:p>
          <a:endParaRPr lang="en-US"/>
        </a:p>
      </dgm:t>
    </dgm:pt>
    <dgm:pt modelId="{D2F8DF3F-4693-45A5-9586-46E9D2000F6D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mn-MN" sz="2000" dirty="0" smtClean="0"/>
            <a:t>Гүйцэтгэх хугацаа</a:t>
          </a:r>
          <a:endParaRPr lang="en-US" sz="2000" dirty="0"/>
        </a:p>
      </dgm:t>
    </dgm:pt>
    <dgm:pt modelId="{B63D26A6-B523-49CC-AE17-0203D5C204C9}" type="parTrans" cxnId="{DE8EBF8B-23FE-4145-B279-1B894DDEDDF3}">
      <dgm:prSet/>
      <dgm:spPr/>
      <dgm:t>
        <a:bodyPr/>
        <a:lstStyle/>
        <a:p>
          <a:endParaRPr lang="en-US"/>
        </a:p>
      </dgm:t>
    </dgm:pt>
    <dgm:pt modelId="{B4E93162-0278-4FDA-BE5F-03029773A879}" type="sibTrans" cxnId="{DE8EBF8B-23FE-4145-B279-1B894DDEDDF3}">
      <dgm:prSet/>
      <dgm:spPr/>
      <dgm:t>
        <a:bodyPr/>
        <a:lstStyle/>
        <a:p>
          <a:endParaRPr lang="en-US"/>
        </a:p>
      </dgm:t>
    </dgm:pt>
    <dgm:pt modelId="{CFB7F797-1191-4FBF-90C9-2D993B8183CB}" type="pres">
      <dgm:prSet presAssocID="{B16A863C-69FD-4F87-AC3C-DC7C11F97FA3}" presName="Name0" presStyleCnt="0">
        <dgm:presLayoutVars>
          <dgm:dir/>
          <dgm:animLvl val="lvl"/>
          <dgm:resizeHandles val="exact"/>
        </dgm:presLayoutVars>
      </dgm:prSet>
      <dgm:spPr/>
    </dgm:pt>
    <dgm:pt modelId="{840898EF-0F8B-46E7-B538-04998AE72EEE}" type="pres">
      <dgm:prSet presAssocID="{8469288D-EAC4-4D34-A21E-811302F8ED39}" presName="linNode" presStyleCnt="0"/>
      <dgm:spPr/>
    </dgm:pt>
    <dgm:pt modelId="{E207107E-B520-450B-A717-7DD70F756E89}" type="pres">
      <dgm:prSet presAssocID="{8469288D-EAC4-4D34-A21E-811302F8ED39}" presName="parentText" presStyleLbl="node1" presStyleIdx="0" presStyleCnt="2" custScaleX="16521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059DC9-AA1F-4B9F-B0DF-0729B61C9612}" type="pres">
      <dgm:prSet presAssocID="{3C05680F-AA8A-4445-80E9-5762EF60AB87}" presName="sp" presStyleCnt="0"/>
      <dgm:spPr/>
    </dgm:pt>
    <dgm:pt modelId="{4D9D9F08-73C2-4F8D-B5AB-A5461472C5AF}" type="pres">
      <dgm:prSet presAssocID="{D2F8DF3F-4693-45A5-9586-46E9D2000F6D}" presName="linNode" presStyleCnt="0"/>
      <dgm:spPr/>
    </dgm:pt>
    <dgm:pt modelId="{26A1067F-2154-4DD6-8777-689C195207FE}" type="pres">
      <dgm:prSet presAssocID="{D2F8DF3F-4693-45A5-9586-46E9D2000F6D}" presName="parentText" presStyleLbl="node1" presStyleIdx="1" presStyleCnt="2" custScaleX="12739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C36D70C-FA34-4C3E-AD3F-A14920D4B132}" srcId="{B16A863C-69FD-4F87-AC3C-DC7C11F97FA3}" destId="{8469288D-EAC4-4D34-A21E-811302F8ED39}" srcOrd="0" destOrd="0" parTransId="{15FC8760-6D12-4B8F-8172-AFC5CA190F92}" sibTransId="{3C05680F-AA8A-4445-80E9-5762EF60AB87}"/>
    <dgm:cxn modelId="{E90E0355-35C8-4E49-A76B-0A19B2E6FFD0}" type="presOf" srcId="{8469288D-EAC4-4D34-A21E-811302F8ED39}" destId="{E207107E-B520-450B-A717-7DD70F756E89}" srcOrd="0" destOrd="0" presId="urn:microsoft.com/office/officeart/2005/8/layout/vList5"/>
    <dgm:cxn modelId="{DE8EBF8B-23FE-4145-B279-1B894DDEDDF3}" srcId="{B16A863C-69FD-4F87-AC3C-DC7C11F97FA3}" destId="{D2F8DF3F-4693-45A5-9586-46E9D2000F6D}" srcOrd="1" destOrd="0" parTransId="{B63D26A6-B523-49CC-AE17-0203D5C204C9}" sibTransId="{B4E93162-0278-4FDA-BE5F-03029773A879}"/>
    <dgm:cxn modelId="{D5C9AFCF-2525-4767-AD65-A4BF75D69B1C}" type="presOf" srcId="{B16A863C-69FD-4F87-AC3C-DC7C11F97FA3}" destId="{CFB7F797-1191-4FBF-90C9-2D993B8183CB}" srcOrd="0" destOrd="0" presId="urn:microsoft.com/office/officeart/2005/8/layout/vList5"/>
    <dgm:cxn modelId="{749CBDAB-CA03-4EC6-B7F1-26DA8ED28112}" type="presOf" srcId="{D2F8DF3F-4693-45A5-9586-46E9D2000F6D}" destId="{26A1067F-2154-4DD6-8777-689C195207FE}" srcOrd="0" destOrd="0" presId="urn:microsoft.com/office/officeart/2005/8/layout/vList5"/>
    <dgm:cxn modelId="{96CA4B63-2632-4CF0-A20A-FE75184DD7B1}" type="presParOf" srcId="{CFB7F797-1191-4FBF-90C9-2D993B8183CB}" destId="{840898EF-0F8B-46E7-B538-04998AE72EEE}" srcOrd="0" destOrd="0" presId="urn:microsoft.com/office/officeart/2005/8/layout/vList5"/>
    <dgm:cxn modelId="{11C6409C-00B4-4A51-9CDA-FB096C064B38}" type="presParOf" srcId="{840898EF-0F8B-46E7-B538-04998AE72EEE}" destId="{E207107E-B520-450B-A717-7DD70F756E89}" srcOrd="0" destOrd="0" presId="urn:microsoft.com/office/officeart/2005/8/layout/vList5"/>
    <dgm:cxn modelId="{690B3E68-DAA3-4257-99DD-5748E2FA9F8E}" type="presParOf" srcId="{CFB7F797-1191-4FBF-90C9-2D993B8183CB}" destId="{59059DC9-AA1F-4B9F-B0DF-0729B61C9612}" srcOrd="1" destOrd="0" presId="urn:microsoft.com/office/officeart/2005/8/layout/vList5"/>
    <dgm:cxn modelId="{FB801537-3D5F-474C-8108-B796631C6A0E}" type="presParOf" srcId="{CFB7F797-1191-4FBF-90C9-2D993B8183CB}" destId="{4D9D9F08-73C2-4F8D-B5AB-A5461472C5AF}" srcOrd="2" destOrd="0" presId="urn:microsoft.com/office/officeart/2005/8/layout/vList5"/>
    <dgm:cxn modelId="{4C9D60C9-EC77-4A0A-9B9E-A87FF9E9ACCC}" type="presParOf" srcId="{4D9D9F08-73C2-4F8D-B5AB-A5461472C5AF}" destId="{26A1067F-2154-4DD6-8777-689C195207FE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07107E-B520-450B-A717-7DD70F756E89}">
      <dsp:nvSpPr>
        <dsp:cNvPr id="0" name=""/>
        <dsp:cNvSpPr/>
      </dsp:nvSpPr>
      <dsp:spPr>
        <a:xfrm>
          <a:off x="1462135" y="43"/>
          <a:ext cx="4292316" cy="171855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mn-MN" sz="2000" kern="1200" dirty="0" smtClean="0"/>
            <a:t>Схем зохиох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mn-MN" sz="2000" kern="1200" dirty="0" smtClean="0"/>
            <a:t> Багаараа ярилцах, ойлголтоо нэгтгэх </a:t>
          </a:r>
          <a:endParaRPr lang="en-US" sz="2000" kern="1200" dirty="0"/>
        </a:p>
      </dsp:txBody>
      <dsp:txXfrm>
        <a:off x="1546028" y="83936"/>
        <a:ext cx="4124530" cy="1550770"/>
      </dsp:txXfrm>
    </dsp:sp>
    <dsp:sp modelId="{26A1067F-2154-4DD6-8777-689C195207FE}">
      <dsp:nvSpPr>
        <dsp:cNvPr id="0" name=""/>
        <dsp:cNvSpPr/>
      </dsp:nvSpPr>
      <dsp:spPr>
        <a:xfrm>
          <a:off x="1462135" y="1804527"/>
          <a:ext cx="3309763" cy="1718556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mn-MN" sz="2000" kern="1200" dirty="0" smtClean="0"/>
            <a:t>Гүйцэтгэх хугацаа</a:t>
          </a:r>
          <a:endParaRPr lang="en-US" sz="2000" kern="1200" dirty="0"/>
        </a:p>
      </dsp:txBody>
      <dsp:txXfrm>
        <a:off x="1546028" y="1888420"/>
        <a:ext cx="3141977" cy="15507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47060-09E6-4EB2-8F49-15156FEC1CE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32260-366B-4C9D-998D-2CF174C703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552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47060-09E6-4EB2-8F49-15156FEC1CE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32260-366B-4C9D-998D-2CF174C703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302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47060-09E6-4EB2-8F49-15156FEC1CE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32260-366B-4C9D-998D-2CF174C703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3736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47060-09E6-4EB2-8F49-15156FEC1CE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32260-366B-4C9D-998D-2CF174C703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504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47060-09E6-4EB2-8F49-15156FEC1CE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32260-366B-4C9D-998D-2CF174C703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203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47060-09E6-4EB2-8F49-15156FEC1CE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32260-366B-4C9D-998D-2CF174C703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76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47060-09E6-4EB2-8F49-15156FEC1CE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32260-366B-4C9D-998D-2CF174C703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926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47060-09E6-4EB2-8F49-15156FEC1CE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32260-366B-4C9D-998D-2CF174C703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552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47060-09E6-4EB2-8F49-15156FEC1CE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32260-366B-4C9D-998D-2CF174C703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380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47060-09E6-4EB2-8F49-15156FEC1CE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32260-366B-4C9D-998D-2CF174C703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200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47060-09E6-4EB2-8F49-15156FEC1CE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32260-366B-4C9D-998D-2CF174C703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193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47060-09E6-4EB2-8F49-15156FEC1CE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432260-366B-4C9D-998D-2CF174C703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474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0047" t="26429" r="6099" b="19774"/>
          <a:stretch>
            <a:fillRect/>
          </a:stretch>
        </p:blipFill>
        <p:spPr bwMode="auto">
          <a:xfrm>
            <a:off x="446567" y="1297172"/>
            <a:ext cx="8010587" cy="364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9313" t="12803" r="7567" b="5913"/>
          <a:stretch>
            <a:fillRect/>
          </a:stretch>
        </p:blipFill>
        <p:spPr bwMode="auto">
          <a:xfrm>
            <a:off x="489097" y="1446026"/>
            <a:ext cx="7230139" cy="5023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4761" t="30423" r="6833" b="7792"/>
          <a:stretch>
            <a:fillRect/>
          </a:stretch>
        </p:blipFill>
        <p:spPr bwMode="auto">
          <a:xfrm>
            <a:off x="433349" y="1520455"/>
            <a:ext cx="8246823" cy="406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2250" t="15857" r="7567" b="11551"/>
          <a:stretch>
            <a:fillRect/>
          </a:stretch>
        </p:blipFill>
        <p:spPr bwMode="auto">
          <a:xfrm>
            <a:off x="659219" y="1594884"/>
            <a:ext cx="6645348" cy="4295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5588" y="83460"/>
            <a:ext cx="2958354" cy="518738"/>
          </a:xfrm>
          <a:solidFill>
            <a:srgbClr val="CDF9FF"/>
          </a:solidFill>
        </p:spPr>
        <p:txBody>
          <a:bodyPr>
            <a:normAutofit fontScale="90000"/>
          </a:bodyPr>
          <a:lstStyle/>
          <a:p>
            <a:r>
              <a:rPr lang="mn-M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Зорилт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81635" y="1495159"/>
            <a:ext cx="6091518" cy="434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15000"/>
              </a:lnSpc>
              <a:buFont typeface="Wingdings" panose="05000000000000000000" pitchFamily="2" charset="2"/>
              <a:buChar char="ü"/>
              <a:tabLst>
                <a:tab pos="742950" algn="l"/>
                <a:tab pos="1028700" algn="l"/>
              </a:tabLst>
            </a:pPr>
            <a:r>
              <a:rPr lang="mn-MN" dirty="0" smtClean="0"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mn-MN" sz="3200" dirty="0" smtClean="0">
                <a:ea typeface="Calibri" panose="020F0502020204030204" pitchFamily="34" charset="0"/>
                <a:cs typeface="Arial" panose="020B0604020202020204" pitchFamily="34" charset="0"/>
              </a:rPr>
              <a:t>Даяаршил нь </a:t>
            </a:r>
            <a:r>
              <a:rPr lang="mn-MN" sz="3200" dirty="0">
                <a:ea typeface="Calibri" panose="020F0502020204030204" pitchFamily="34" charset="0"/>
                <a:cs typeface="Arial" panose="020B0604020202020204" pitchFamily="34" charset="0"/>
              </a:rPr>
              <a:t>эдийн засаг, мэдээлэл харилцааны сүлжээ, техник технологи, улс төрийн нэгдлүүд зэрэгт илэрч буй шалтгааныг </a:t>
            </a:r>
            <a:r>
              <a:rPr lang="mn-MN" sz="3200" dirty="0" smtClean="0">
                <a:ea typeface="Calibri" panose="020F0502020204030204" pitchFamily="34" charset="0"/>
                <a:cs typeface="Arial" panose="020B0604020202020204" pitchFamily="34" charset="0"/>
              </a:rPr>
              <a:t>тайлбарлах</a:t>
            </a:r>
          </a:p>
          <a:p>
            <a:pPr marL="285750" indent="-285750" algn="just">
              <a:lnSpc>
                <a:spcPct val="115000"/>
              </a:lnSpc>
              <a:buFont typeface="Wingdings" panose="05000000000000000000" pitchFamily="2" charset="2"/>
              <a:buChar char="ü"/>
              <a:tabLst>
                <a:tab pos="742950" algn="l"/>
                <a:tab pos="1028700" algn="l"/>
              </a:tabLst>
            </a:pPr>
            <a:r>
              <a:rPr lang="mn-MN" sz="3200" dirty="0" smtClean="0">
                <a:ea typeface="Calibri" panose="020F0502020204030204" pitchFamily="34" charset="0"/>
                <a:cs typeface="Arial" panose="020B0604020202020204" pitchFamily="34" charset="0"/>
              </a:rPr>
              <a:t>- Даяаршил </a:t>
            </a:r>
            <a:r>
              <a:rPr lang="mn-MN" sz="3200" dirty="0">
                <a:ea typeface="Calibri" panose="020F0502020204030204" pitchFamily="34" charset="0"/>
                <a:cs typeface="Arial" panose="020B0604020202020204" pitchFamily="34" charset="0"/>
              </a:rPr>
              <a:t>нөлөөлөх газарзүйн хүчин зүйлийг тодорхойлох  </a:t>
            </a:r>
            <a:endParaRPr lang="en-US" sz="32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tabLst>
                <a:tab pos="742950" algn="l"/>
                <a:tab pos="1028700" algn="l"/>
              </a:tabLst>
            </a:pPr>
            <a:endParaRPr lang="en-US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261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71696" y="1639982"/>
            <a:ext cx="4210937" cy="3718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35474" y="1325193"/>
            <a:ext cx="3642981" cy="497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05315576"/>
              </p:ext>
            </p:extLst>
          </p:nvPr>
        </p:nvGraphicFramePr>
        <p:xfrm>
          <a:off x="-667871" y="1600203"/>
          <a:ext cx="7216588" cy="35231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 rot="19627715">
            <a:off x="3457568" y="3791702"/>
            <a:ext cx="5263749" cy="14255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Даяаршиж байгааг яаж мэдэх </a:t>
            </a:r>
            <a:r>
              <a:rPr lang="mn-MN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вэ </a:t>
            </a:r>
          </a:p>
          <a:p>
            <a:pPr algn="ctr">
              <a:lnSpc>
                <a:spcPct val="107000"/>
              </a:lnSpc>
            </a:pP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Даяаршлын давуу, сул тал юу вэ 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mn-MN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Даяаршиж </a:t>
            </a: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байгааг хэмжиж болох </a:t>
            </a:r>
            <a:r>
              <a:rPr lang="mn-MN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уу</a:t>
            </a:r>
          </a:p>
        </p:txBody>
      </p:sp>
    </p:spTree>
    <p:extLst>
      <p:ext uri="{BB962C8B-B14F-4D97-AF65-F5344CB8AC3E}">
        <p14:creationId xmlns:p14="http://schemas.microsoft.com/office/powerpoint/2010/main" val="259225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Даяаршил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гэдэг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нь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 (globalization)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дэлхийн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улс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орнууд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эдийн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засаг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санхүү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улс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төр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хэл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соёл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техник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технологийн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салбарын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хүрээнд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нэгдэн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нягтрах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үйл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явц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юм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mn-MN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0422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Даяаршлын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сөрөг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талууд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Тархины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дайжил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(brain drains):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Ядуу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буурай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оронд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амьдарч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буй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чадварлаг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мэргэшсэн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боловсон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хүчин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өндөр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хөгжилтэй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орнууд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руу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шилжих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үйл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явц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явагдаж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байна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mn-MN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Sweat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shops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оёдлын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үйлдвэрүүд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Том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компаниуд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буурай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хөгжилтэй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орны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хямд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ажиллах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хүчийг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ашиглан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оёдлын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үйлдвэрүүдийг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олноор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байгуулж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асар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их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ашиг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олох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болсон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Бидний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мэдэх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Nike, Reebok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зэрэг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брендүүд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ийм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байдлаар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үйл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ажиллагаа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явуулдаг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mn-MN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Баян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чинээлэг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хэсэг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нь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улам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бүр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баяжиж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баялгийг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хуримтлуулж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байгаа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бол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хөгжиж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байгаа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буурай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орны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иргэдийн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амьдрал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нэгэн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хэвийн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улам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ядуу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байна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mn-MN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mn-MN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Хүн </a:t>
            </a:r>
            <a:r>
              <a:rPr lang="mn-MN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амын хэт өсөлт, хүн амын шилжих </a:t>
            </a:r>
            <a:r>
              <a:rPr lang="mn-MN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хөдөлгөөн</a:t>
            </a:r>
            <a:r>
              <a:rPr lang="mn-MN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mn-MN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байгаль </a:t>
            </a:r>
            <a:r>
              <a:rPr lang="mn-MN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орчны </a:t>
            </a:r>
            <a:r>
              <a:rPr lang="mn-MN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бохирлол</a:t>
            </a:r>
            <a:r>
              <a:rPr lang="mn-MN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mn-MN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хууль </a:t>
            </a:r>
            <a:r>
              <a:rPr lang="mn-MN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бус наймаа</a:t>
            </a:r>
            <a:r>
              <a:rPr lang="mn-MN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mn-MN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гэмт хэрэг, терроризмийн </a:t>
            </a:r>
            <a:r>
              <a:rPr lang="mn-MN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өсөлт</a:t>
            </a:r>
            <a:r>
              <a:rPr lang="mn-MN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mn-MN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Нийтийн </a:t>
            </a:r>
            <a:r>
              <a:rPr lang="mn-MN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соёл хүн төрөлхтөний нийтлэг үнэт зүйлсийг хүлээн </a:t>
            </a:r>
            <a:r>
              <a:rPr lang="mn-MN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зөвшөөрч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mn-MN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дэлгэрүүлэхийг </a:t>
            </a:r>
            <a:r>
              <a:rPr lang="mn-MN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хүсэгчид ба хэт үндсэрхэг хүчний сөргөлдөөн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446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1642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Даяаршлын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сөрөг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талууд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03" t="29591" r="29565" b="12716"/>
          <a:stretch/>
        </p:blipFill>
        <p:spPr bwMode="auto">
          <a:xfrm>
            <a:off x="1264920" y="1163189"/>
            <a:ext cx="6704428" cy="5299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14603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60080" cy="609282"/>
          </a:xfrm>
        </p:spPr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Даяаршлын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mn-MN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эерэг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талууд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84" t="31899" r="34432" b="14447"/>
          <a:stretch/>
        </p:blipFill>
        <p:spPr bwMode="auto">
          <a:xfrm>
            <a:off x="1798320" y="986737"/>
            <a:ext cx="6381029" cy="5871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19973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2602"/>
          </a:xfrm>
        </p:spPr>
        <p:txBody>
          <a:bodyPr>
            <a:normAutofit fontScale="90000"/>
          </a:bodyPr>
          <a:lstStyle/>
          <a:p>
            <a:r>
              <a:rPr lang="mn-MN" dirty="0" smtClean="0"/>
              <a:t>Даяаршлын индекс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000" y="1009650"/>
            <a:ext cx="9326625" cy="5574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91776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990600"/>
            <a:ext cx="86741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43848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990600"/>
            <a:ext cx="86741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57664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990600"/>
            <a:ext cx="86741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53834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1642"/>
          </a:xfrm>
        </p:spPr>
        <p:txBody>
          <a:bodyPr>
            <a:normAutofit fontScale="90000"/>
          </a:bodyPr>
          <a:lstStyle/>
          <a:p>
            <a:r>
              <a:rPr lang="mn-MN" dirty="0" smtClean="0">
                <a:solidFill>
                  <a:srgbClr val="FF0000"/>
                </a:solidFill>
              </a:rPr>
              <a:t>ҮДК -ууд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46"/>
          <a:stretch/>
        </p:blipFill>
        <p:spPr bwMode="auto">
          <a:xfrm>
            <a:off x="234950" y="2124222"/>
            <a:ext cx="8674100" cy="3743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04929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404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“NIKE” </a:t>
            </a:r>
            <a:r>
              <a:rPr lang="mn-MN" dirty="0" smtClean="0"/>
              <a:t>ҮДК-н байршил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435" y="1469394"/>
            <a:ext cx="9435036" cy="4354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07165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30" b="3288"/>
          <a:stretch/>
        </p:blipFill>
        <p:spPr bwMode="auto">
          <a:xfrm>
            <a:off x="0" y="0"/>
            <a:ext cx="9753600" cy="7717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82753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1288"/>
          </a:xfrm>
        </p:spPr>
        <p:txBody>
          <a:bodyPr>
            <a:normAutofit fontScale="90000"/>
          </a:bodyPr>
          <a:lstStyle/>
          <a:p>
            <a:r>
              <a:rPr lang="mn-MN" dirty="0" smtClean="0"/>
              <a:t>Аутсорсинг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679771"/>
            <a:ext cx="8572500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4273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7" t="3126" r="6603" b="5937"/>
          <a:stretch/>
        </p:blipFill>
        <p:spPr bwMode="auto">
          <a:xfrm>
            <a:off x="289560" y="487680"/>
            <a:ext cx="8382000" cy="5863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4071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80682"/>
          </a:xfrm>
        </p:spPr>
        <p:txBody>
          <a:bodyPr>
            <a:normAutofit fontScale="90000"/>
          </a:bodyPr>
          <a:lstStyle/>
          <a:p>
            <a:r>
              <a:rPr lang="mn-MN" dirty="0" smtClean="0"/>
              <a:t>Аутсорсинг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mn-MN" dirty="0"/>
              <a:t>Е</a:t>
            </a:r>
            <a:r>
              <a:rPr lang="mn-MN" dirty="0" smtClean="0"/>
              <a:t>вропын </a:t>
            </a:r>
            <a:r>
              <a:rPr lang="mn-MN" dirty="0"/>
              <a:t>компаниуд нэмэлт, харьцангуй сонсогдоогүй эдийн засгийн загварыг аутсорсинг гэж нэрлэдэг бөгөөд энэ нь тодорхойлолтоор бол бизнесийн үйл явц нь ойролцоох улсад үйл ажиллагаа явуулдаг бөгөөд үүнд талууд хоёулангаасаа ашиг хүртдэг</a:t>
            </a:r>
            <a:r>
              <a:rPr lang="mn-MN" dirty="0" smtClean="0"/>
              <a:t>.</a:t>
            </a:r>
            <a:endParaRPr lang="mn-MN" dirty="0"/>
          </a:p>
          <a:p>
            <a:r>
              <a:rPr lang="mn-MN" dirty="0"/>
              <a:t>Ойр байдал</a:t>
            </a:r>
          </a:p>
          <a:p>
            <a:r>
              <a:rPr lang="mn-MN" dirty="0"/>
              <a:t>Цагийн бүс</a:t>
            </a:r>
          </a:p>
          <a:p>
            <a:r>
              <a:rPr lang="mn-MN" dirty="0"/>
              <a:t>Хэл шинжлэл, соёл</a:t>
            </a:r>
          </a:p>
          <a:p>
            <a:r>
              <a:rPr lang="mn-MN" dirty="0"/>
              <a:t>Улс төрийн болон түүхэн холбоосууд</a:t>
            </a:r>
          </a:p>
          <a:p>
            <a:r>
              <a:rPr lang="mn-MN" dirty="0"/>
              <a:t>Илүү их хяналт</a:t>
            </a:r>
          </a:p>
          <a:p>
            <a:r>
              <a:rPr lang="mn-MN" dirty="0"/>
              <a:t>Шилжүүлэх үнэ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370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80682"/>
          </a:xfrm>
        </p:spPr>
        <p:txBody>
          <a:bodyPr>
            <a:normAutofit fontScale="90000"/>
          </a:bodyPr>
          <a:lstStyle/>
          <a:p>
            <a:r>
              <a:rPr lang="mn-MN" dirty="0"/>
              <a:t>Аутсорсинг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mn-MN" dirty="0" smtClean="0"/>
              <a:t>Хөгжингүй </a:t>
            </a:r>
            <a:r>
              <a:rPr lang="mn-MN" dirty="0"/>
              <a:t>орнууд эсвэл хөгжиж буй орнууд руу чиглэсэн аж үйлдвэржсэн орнуудын компаниудын гадаадад ажиллаж байгаа зарим хэлтэс, үйл ажиллагааг аутсорсинг хийх мэргэжлийн дадлага юм. Гол зорилго бол бизнес эрхлэх зардлыг </a:t>
            </a:r>
            <a:r>
              <a:rPr lang="mn-MN" dirty="0" smtClean="0"/>
              <a:t>бууруулах, </a:t>
            </a:r>
            <a:r>
              <a:rPr lang="mn-MN" dirty="0"/>
              <a:t>татварын ул мөрийг бууруулах явдал юм</a:t>
            </a:r>
            <a:r>
              <a:rPr lang="mn-MN" dirty="0" smtClean="0"/>
              <a:t>.</a:t>
            </a:r>
            <a:endParaRPr lang="mn-MN" dirty="0"/>
          </a:p>
          <a:p>
            <a:r>
              <a:rPr lang="mn-MN" dirty="0" smtClean="0"/>
              <a:t>Шалтгаан:</a:t>
            </a:r>
            <a:endParaRPr lang="mn-MN" dirty="0"/>
          </a:p>
          <a:p>
            <a:r>
              <a:rPr lang="mn-MN" dirty="0"/>
              <a:t>Хөдөлмөрийн зардал бага</a:t>
            </a:r>
          </a:p>
          <a:p>
            <a:r>
              <a:rPr lang="mn-MN" dirty="0"/>
              <a:t>Байгаль орчны илүү зөөлөн журам</a:t>
            </a:r>
          </a:p>
          <a:p>
            <a:r>
              <a:rPr lang="mn-MN" dirty="0"/>
              <a:t>Хөдөлмөрийн уян хатан журам</a:t>
            </a:r>
          </a:p>
          <a:p>
            <a:r>
              <a:rPr lang="mn-MN" dirty="0"/>
              <a:t>Түүхий эдэд ойрхон</a:t>
            </a:r>
          </a:p>
          <a:p>
            <a:r>
              <a:rPr lang="mn-MN" dirty="0"/>
              <a:t>Үйлчилгээнд нэвтрэх</a:t>
            </a:r>
          </a:p>
          <a:p>
            <a:r>
              <a:rPr lang="mn-MN" dirty="0"/>
              <a:t>Давуу татварын дэглэмүүд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3430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Даяаршлын эерэг талууд: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Экспорт нэмэгдэж, гадаадын хөрөнгө оруулалтын хэмжээ өсөж, банкны зээлийн боломж өргөжиж, валютын эргэлт нэмэгддэг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Мэдээлэл технологийн тархалт, интернэт сүлжээ асар хурдтай өргөжин тэлж байна.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Даяаршил бол асар их нөөц боломж бүхий дэлхийн зах зээлд орох </a:t>
            </a:r>
            <a:r>
              <a:rPr lang="mn-MN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үүд </a:t>
            </a: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хаалгыг нээж өгдөг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Тээвэрлэлт харилцаа холбооны зардал багассан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Хүн болон бараа бүтээгдэхүүнүүд дэлхийн хаана ч очиход зардал хугацаа алдахааргүй болсон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779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Даяаршлын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индекс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Швейцарийн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эдийн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засгийн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институт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буюу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Konjunkturforschungsstelle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(KOP)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нь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дэлхийн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улс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орнуудын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даяаршлын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түвшинг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тодорхойлох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зорилготой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судалгааг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1970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оноос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хийж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эхэлжээ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mn-MN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Уг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судалгаанд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дэлхийн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208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орон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хамрагддаг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байна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Улс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орнуудад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1-100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хүртэл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баллийн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үнэлгээ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өгөх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замаар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дүгнэдэг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mn-MN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dirty="0" err="1"/>
              <a:t>Монгол</a:t>
            </a:r>
            <a:r>
              <a:rPr lang="en-US" dirty="0"/>
              <a:t> </a:t>
            </a:r>
            <a:r>
              <a:rPr lang="en-US" dirty="0" err="1"/>
              <a:t>улс</a:t>
            </a:r>
            <a:r>
              <a:rPr lang="en-US" dirty="0"/>
              <a:t> 1970 </a:t>
            </a:r>
            <a:r>
              <a:rPr lang="en-US" dirty="0" err="1"/>
              <a:t>оны</a:t>
            </a:r>
            <a:r>
              <a:rPr lang="en-US" dirty="0"/>
              <a:t> </a:t>
            </a:r>
            <a:r>
              <a:rPr lang="en-US" dirty="0" err="1"/>
              <a:t>анхны</a:t>
            </a:r>
            <a:r>
              <a:rPr lang="en-US" dirty="0"/>
              <a:t> </a:t>
            </a:r>
            <a:r>
              <a:rPr lang="en-US" dirty="0" err="1"/>
              <a:t>судалгаанд</a:t>
            </a:r>
            <a:r>
              <a:rPr lang="en-US" dirty="0"/>
              <a:t> 27,66 </a:t>
            </a:r>
            <a:r>
              <a:rPr lang="en-US" dirty="0" err="1"/>
              <a:t>оноо</a:t>
            </a:r>
            <a:r>
              <a:rPr lang="en-US" dirty="0"/>
              <a:t> </a:t>
            </a:r>
            <a:r>
              <a:rPr lang="en-US" dirty="0" err="1"/>
              <a:t>авч</a:t>
            </a:r>
            <a:r>
              <a:rPr lang="en-US" dirty="0"/>
              <a:t> </a:t>
            </a:r>
            <a:r>
              <a:rPr lang="en-US" dirty="0" err="1"/>
              <a:t>байжээ</a:t>
            </a:r>
            <a:r>
              <a:rPr lang="en-US" dirty="0"/>
              <a:t>. </a:t>
            </a:r>
            <a:endParaRPr lang="mn-MN" dirty="0" smtClean="0"/>
          </a:p>
          <a:p>
            <a:r>
              <a:rPr lang="en-US" dirty="0" err="1" smtClean="0"/>
              <a:t>Эдийн</a:t>
            </a:r>
            <a:r>
              <a:rPr lang="en-US" dirty="0" smtClean="0"/>
              <a:t> </a:t>
            </a:r>
            <a:r>
              <a:rPr lang="en-US" dirty="0" err="1"/>
              <a:t>засгийн</a:t>
            </a:r>
            <a:r>
              <a:rPr lang="en-US" dirty="0"/>
              <a:t>, </a:t>
            </a:r>
            <a:r>
              <a:rPr lang="en-US" dirty="0" err="1"/>
              <a:t>нийгмийн</a:t>
            </a:r>
            <a:r>
              <a:rPr lang="en-US" dirty="0"/>
              <a:t>, </a:t>
            </a:r>
            <a:r>
              <a:rPr lang="en-US" dirty="0" err="1"/>
              <a:t>улс</a:t>
            </a:r>
            <a:r>
              <a:rPr lang="en-US" dirty="0"/>
              <a:t> </a:t>
            </a:r>
            <a:r>
              <a:rPr lang="en-US" dirty="0" err="1"/>
              <a:t>төрийн</a:t>
            </a:r>
            <a:r>
              <a:rPr lang="en-US" dirty="0"/>
              <a:t> </a:t>
            </a:r>
            <a:r>
              <a:rPr lang="en-US" dirty="0" err="1"/>
              <a:t>хүрээн</a:t>
            </a:r>
            <a:r>
              <a:rPr lang="en-US" dirty="0"/>
              <a:t> </a:t>
            </a:r>
            <a:r>
              <a:rPr lang="en-US" dirty="0" err="1"/>
              <a:t>дэх</a:t>
            </a:r>
            <a:r>
              <a:rPr lang="en-US" dirty="0"/>
              <a:t> </a:t>
            </a:r>
            <a:r>
              <a:rPr lang="en-US" dirty="0" err="1"/>
              <a:t>даяаршлыг</a:t>
            </a:r>
            <a:r>
              <a:rPr lang="en-US" dirty="0"/>
              <a:t> </a:t>
            </a:r>
            <a:r>
              <a:rPr lang="en-US" dirty="0" err="1"/>
              <a:t>түвшинг</a:t>
            </a:r>
            <a:r>
              <a:rPr lang="en-US" dirty="0"/>
              <a:t> </a:t>
            </a:r>
            <a:r>
              <a:rPr lang="en-US" dirty="0" err="1"/>
              <a:t>энэхүү</a:t>
            </a:r>
            <a:r>
              <a:rPr lang="en-US" dirty="0"/>
              <a:t> </a:t>
            </a:r>
            <a:r>
              <a:rPr lang="en-US" dirty="0" err="1"/>
              <a:t>индексээр</a:t>
            </a:r>
            <a:r>
              <a:rPr lang="en-US" dirty="0"/>
              <a:t> </a:t>
            </a:r>
            <a:r>
              <a:rPr lang="en-US" dirty="0" err="1"/>
              <a:t>гаргаж</a:t>
            </a:r>
            <a:r>
              <a:rPr lang="en-US" dirty="0"/>
              <a:t> </a:t>
            </a:r>
            <a:r>
              <a:rPr lang="en-US" dirty="0" err="1"/>
              <a:t>ирдэг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5715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dirty="0"/>
              <a:t> </a:t>
            </a:r>
            <a:r>
              <a:rPr lang="mn-MN" b="1" i="1" dirty="0" smtClean="0"/>
              <a:t>Эдийн </a:t>
            </a:r>
            <a:r>
              <a:rPr lang="mn-MN" b="1" i="1" dirty="0"/>
              <a:t>засгийн даяарчлал:</a:t>
            </a:r>
            <a:endParaRPr lang="en-US" b="1" i="1" dirty="0"/>
          </a:p>
          <a:p>
            <a:r>
              <a:rPr lang="mn-MN" dirty="0"/>
              <a:t>Эдийн засгийн даяарчлал гэдэг нь хил дамнасан бараа бүтээгдэхүүн үйлчилгээ, хөрөнгө оруулалт, эдийн засгийн харилцан хамаарал юм. </a:t>
            </a:r>
            <a:endParaRPr lang="en-US" dirty="0"/>
          </a:p>
          <a:p>
            <a:r>
              <a:rPr lang="en-US" dirty="0"/>
              <a:t> </a:t>
            </a:r>
            <a:r>
              <a:rPr lang="mn-MN" dirty="0" smtClean="0"/>
              <a:t>Эдийн </a:t>
            </a:r>
            <a:r>
              <a:rPr lang="mn-MN" dirty="0"/>
              <a:t>засгийн даяарчлал нь бараа бүтээгдэхүүн, улс үндэстэн дамнасан худалдаа үйлчилгээ, корпорацууд, зах зээл, техник технологи, хил дамнасан хөдөлгөөнүүд орно</a:t>
            </a:r>
            <a:endParaRPr lang="en-US" dirty="0"/>
          </a:p>
          <a:p>
            <a:r>
              <a:rPr lang="mn-MN" dirty="0"/>
              <a:t>Банк санхүүгийн байгууллагууд, тээвэрлэлт, улс орнуудын зээл тусламж зэрэг олон төрлийн эдийн засагтай холбоотой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38616" t="32969" r="40896" b="43010"/>
          <a:stretch/>
        </p:blipFill>
        <p:spPr bwMode="auto">
          <a:xfrm>
            <a:off x="771472" y="5236845"/>
            <a:ext cx="2661920" cy="16211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2408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mn-MN" dirty="0"/>
              <a:t>Эдийн засгийн харилцаанд гарах эерэг өөрчлөлтүүд:</a:t>
            </a:r>
            <a:endParaRPr lang="en-US" dirty="0"/>
          </a:p>
          <a:p>
            <a:r>
              <a:rPr lang="mn-MN" dirty="0"/>
              <a:t>Экспорт нэмэгдэж, хөрөнгө оруулалтын хэмжээ нэмэгдэж банкны зээлийн боломж өргөжиж, валютын эргэлт нэмэгдэнэ</a:t>
            </a:r>
            <a:endParaRPr lang="en-US" dirty="0"/>
          </a:p>
          <a:p>
            <a:r>
              <a:rPr lang="mn-MN" dirty="0"/>
              <a:t>Мэдээлэл технологийн тархалт интернэт сүлжээ асар хурдтай өргөжин тэлж байна</a:t>
            </a:r>
            <a:endParaRPr lang="en-US" dirty="0"/>
          </a:p>
          <a:p>
            <a:r>
              <a:rPr lang="mn-MN" dirty="0"/>
              <a:t>Даяарчлал бол асар их нөөц бүхий дэлхийн зах зээлд орох үүд хаалгыг нээж өгдөг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82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mn-MN" dirty="0"/>
              <a:t>Сөрөг үр дагавар:</a:t>
            </a:r>
            <a:endParaRPr lang="en-US" dirty="0"/>
          </a:p>
          <a:p>
            <a:r>
              <a:rPr lang="mn-MN" dirty="0"/>
              <a:t>Том компаниуд буурай </a:t>
            </a:r>
            <a:r>
              <a:rPr lang="mn-MN" dirty="0" smtClean="0"/>
              <a:t>хөгжилтэй </a:t>
            </a:r>
            <a:r>
              <a:rPr lang="mn-MN" dirty="0"/>
              <a:t>орны хямд ажиллах хүчийг ашиглаж оёдлын үйлдвэр байгуулж их хэмжээний ашиг олдог</a:t>
            </a:r>
            <a:endParaRPr lang="en-US" dirty="0"/>
          </a:p>
          <a:p>
            <a:r>
              <a:rPr lang="mn-MN" dirty="0"/>
              <a:t>Баян ядуугийн зөрүү ихэснэ</a:t>
            </a:r>
            <a:endParaRPr lang="en-US" dirty="0"/>
          </a:p>
          <a:p>
            <a:r>
              <a:rPr lang="mn-MN" dirty="0"/>
              <a:t>ҮДКорпороцууд аль нэг улс дахь салбараа хаахад олон мянган хүмүүс ажилгүй болдог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1741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mn-MN" b="1" i="1" dirty="0"/>
              <a:t>Улс төрийн даяарчлал</a:t>
            </a:r>
            <a:endParaRPr lang="en-US" b="1" i="1" dirty="0"/>
          </a:p>
          <a:p>
            <a:r>
              <a:rPr lang="mn-MN" dirty="0"/>
              <a:t>Улс төрийн даяарчлалд улс орнуудын эдийн засгийн хамтын ажиллагаа, дипломат харилцаа, хамтын гэрээ хэлэлцээрийн үр дүнд гарч буй өөрчлөлтүүд орно</a:t>
            </a:r>
            <a:endParaRPr lang="en-US" dirty="0"/>
          </a:p>
          <a:p>
            <a:r>
              <a:rPr lang="en-US" dirty="0"/>
              <a:t> </a:t>
            </a:r>
            <a:r>
              <a:rPr lang="mn-MN" dirty="0" smtClean="0"/>
              <a:t>Мөн </a:t>
            </a:r>
            <a:r>
              <a:rPr lang="mn-MN" dirty="0"/>
              <a:t>олон улсыг хамарсан томоохон байгууллагууд орно Жишээ нь. НҮБ, Шанхайн хамтын ажиллагааны байгууллага, Европын холбоо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513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Даяарчлал</a:t>
            </a:r>
            <a:r>
              <a:rPr lang="en-US" dirty="0"/>
              <a:t> </a:t>
            </a:r>
            <a:r>
              <a:rPr lang="en-US" dirty="0" err="1"/>
              <a:t>нь</a:t>
            </a:r>
            <a:r>
              <a:rPr lang="en-US" dirty="0"/>
              <a:t> </a:t>
            </a:r>
            <a:r>
              <a:rPr lang="en-US" dirty="0" err="1"/>
              <a:t>дэлхий</a:t>
            </a:r>
            <a:r>
              <a:rPr lang="en-US" dirty="0"/>
              <a:t> </a:t>
            </a:r>
            <a:r>
              <a:rPr lang="en-US" dirty="0" err="1"/>
              <a:t>ертөнцөд</a:t>
            </a:r>
            <a:r>
              <a:rPr lang="en-US" dirty="0"/>
              <a:t> </a:t>
            </a:r>
            <a:r>
              <a:rPr lang="en-US" dirty="0" err="1"/>
              <a:t>хэд</a:t>
            </a:r>
            <a:r>
              <a:rPr lang="en-US" dirty="0"/>
              <a:t> </a:t>
            </a:r>
            <a:r>
              <a:rPr lang="en-US" dirty="0" err="1"/>
              <a:t>хэдэн</a:t>
            </a:r>
            <a:r>
              <a:rPr lang="en-US" dirty="0"/>
              <a:t> </a:t>
            </a:r>
            <a:r>
              <a:rPr lang="en-US" dirty="0" err="1"/>
              <a:t>замаар</a:t>
            </a:r>
            <a:r>
              <a:rPr lang="en-US" dirty="0"/>
              <a:t> </a:t>
            </a:r>
            <a:r>
              <a:rPr lang="en-US" dirty="0" err="1"/>
              <a:t>нөлөөлж</a:t>
            </a:r>
            <a:r>
              <a:rPr lang="en-US" dirty="0"/>
              <a:t> </a:t>
            </a:r>
            <a:r>
              <a:rPr lang="en-US" dirty="0" err="1"/>
              <a:t>байна</a:t>
            </a:r>
            <a:r>
              <a:rPr lang="en-US" dirty="0"/>
              <a:t>: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err="1"/>
              <a:t>Үйлдвэрлэл</a:t>
            </a:r>
            <a:r>
              <a:rPr lang="en-US" b="1" dirty="0"/>
              <a:t> – </a:t>
            </a:r>
            <a:r>
              <a:rPr lang="en-US" dirty="0" err="1"/>
              <a:t>түүхий</a:t>
            </a:r>
            <a:r>
              <a:rPr lang="en-US" dirty="0"/>
              <a:t> </a:t>
            </a:r>
            <a:r>
              <a:rPr lang="en-US" dirty="0" err="1"/>
              <a:t>эдийн</a:t>
            </a:r>
            <a:r>
              <a:rPr lang="en-US" dirty="0"/>
              <a:t> </a:t>
            </a:r>
            <a:r>
              <a:rPr lang="en-US" dirty="0" err="1"/>
              <a:t>том</a:t>
            </a:r>
            <a:r>
              <a:rPr lang="en-US" dirty="0"/>
              <a:t> </a:t>
            </a:r>
            <a:r>
              <a:rPr lang="en-US" dirty="0" err="1"/>
              <a:t>том</a:t>
            </a:r>
            <a:r>
              <a:rPr lang="en-US" dirty="0"/>
              <a:t> </a:t>
            </a:r>
            <a:r>
              <a:rPr lang="en-US" dirty="0" err="1"/>
              <a:t>захууд</a:t>
            </a:r>
            <a:r>
              <a:rPr lang="en-US" dirty="0"/>
              <a:t> </a:t>
            </a:r>
            <a:r>
              <a:rPr lang="en-US" dirty="0" err="1"/>
              <a:t>гарч</a:t>
            </a:r>
            <a:r>
              <a:rPr lang="en-US" dirty="0"/>
              <a:t> </a:t>
            </a:r>
            <a:r>
              <a:rPr lang="en-US" dirty="0" err="1"/>
              <a:t>ирснээр</a:t>
            </a:r>
            <a:r>
              <a:rPr lang="en-US" dirty="0"/>
              <a:t> </a:t>
            </a:r>
            <a:r>
              <a:rPr lang="en-US" dirty="0" err="1"/>
              <a:t>хэрэглэгчид</a:t>
            </a:r>
            <a:r>
              <a:rPr lang="en-US" dirty="0"/>
              <a:t> </a:t>
            </a:r>
            <a:r>
              <a:rPr lang="en-US" dirty="0" err="1"/>
              <a:t>болон</a:t>
            </a:r>
            <a:r>
              <a:rPr lang="en-US" dirty="0"/>
              <a:t> </a:t>
            </a:r>
            <a:r>
              <a:rPr lang="en-US" dirty="0" err="1"/>
              <a:t>байгууллагуудад</a:t>
            </a:r>
            <a:r>
              <a:rPr lang="en-US" dirty="0"/>
              <a:t> </a:t>
            </a:r>
            <a:r>
              <a:rPr lang="en-US" dirty="0" err="1"/>
              <a:t>гадны</a:t>
            </a:r>
            <a:r>
              <a:rPr lang="en-US" dirty="0"/>
              <a:t> </a:t>
            </a:r>
            <a:r>
              <a:rPr lang="en-US" dirty="0" err="1"/>
              <a:t>янз</a:t>
            </a:r>
            <a:r>
              <a:rPr lang="en-US" dirty="0"/>
              <a:t> </a:t>
            </a:r>
            <a:r>
              <a:rPr lang="en-US" dirty="0" err="1"/>
              <a:t>бүрийн</a:t>
            </a:r>
            <a:r>
              <a:rPr lang="en-US" dirty="0"/>
              <a:t> </a:t>
            </a:r>
            <a:r>
              <a:rPr lang="en-US" dirty="0" err="1"/>
              <a:t>түүхий</a:t>
            </a:r>
            <a:r>
              <a:rPr lang="en-US" dirty="0"/>
              <a:t> </a:t>
            </a:r>
            <a:r>
              <a:rPr lang="en-US" dirty="0" err="1"/>
              <a:t>эдийг</a:t>
            </a:r>
            <a:r>
              <a:rPr lang="en-US" dirty="0"/>
              <a:t> </a:t>
            </a:r>
            <a:r>
              <a:rPr lang="en-US" dirty="0" err="1"/>
              <a:t>олох</a:t>
            </a:r>
            <a:r>
              <a:rPr lang="en-US" dirty="0"/>
              <a:t> </a:t>
            </a:r>
            <a:r>
              <a:rPr lang="en-US" dirty="0" err="1"/>
              <a:t>боломж</a:t>
            </a:r>
            <a:r>
              <a:rPr lang="en-US" dirty="0"/>
              <a:t> </a:t>
            </a:r>
            <a:r>
              <a:rPr lang="en-US" dirty="0" err="1"/>
              <a:t>гарсан</a:t>
            </a:r>
            <a:r>
              <a:rPr lang="en-US" dirty="0"/>
              <a:t>. </a:t>
            </a:r>
            <a:r>
              <a:rPr lang="en-US" dirty="0" err="1"/>
              <a:t>Ялангуяа</a:t>
            </a:r>
            <a:r>
              <a:rPr lang="en-US" dirty="0"/>
              <a:t> </a:t>
            </a:r>
            <a:r>
              <a:rPr lang="en-US" dirty="0" err="1"/>
              <a:t>улс</a:t>
            </a:r>
            <a:r>
              <a:rPr lang="en-US" dirty="0"/>
              <a:t> </a:t>
            </a:r>
            <a:r>
              <a:rPr lang="en-US" dirty="0" err="1"/>
              <a:t>хоорондын</a:t>
            </a:r>
            <a:r>
              <a:rPr lang="en-US" dirty="0"/>
              <a:t> </a:t>
            </a:r>
            <a:r>
              <a:rPr lang="en-US" dirty="0" err="1"/>
              <a:t>түүхий</a:t>
            </a:r>
            <a:r>
              <a:rPr lang="en-US" dirty="0"/>
              <a:t> </a:t>
            </a:r>
            <a:r>
              <a:rPr lang="en-US" dirty="0" err="1"/>
              <a:t>эдийн</a:t>
            </a:r>
            <a:r>
              <a:rPr lang="en-US" dirty="0"/>
              <a:t> </a:t>
            </a:r>
            <a:r>
              <a:rPr lang="en-US" dirty="0" err="1"/>
              <a:t>хөдөлгөөн</a:t>
            </a:r>
            <a:r>
              <a:rPr lang="en-US" dirty="0"/>
              <a:t> </a:t>
            </a:r>
            <a:r>
              <a:rPr lang="en-US" dirty="0" err="1"/>
              <a:t>сайжирсан</a:t>
            </a:r>
            <a:r>
              <a:rPr lang="en-US" dirty="0"/>
              <a:t>.</a:t>
            </a:r>
          </a:p>
          <a:p>
            <a:r>
              <a:rPr lang="en-US" b="1" dirty="0" err="1"/>
              <a:t>Санхүү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en-US" dirty="0" err="1"/>
              <a:t>томоохон</a:t>
            </a:r>
            <a:r>
              <a:rPr lang="en-US" dirty="0"/>
              <a:t> </a:t>
            </a:r>
            <a:r>
              <a:rPr lang="en-US" dirty="0" err="1"/>
              <a:t>санхүүгийн</a:t>
            </a:r>
            <a:r>
              <a:rPr lang="en-US" dirty="0"/>
              <a:t> </a:t>
            </a:r>
            <a:r>
              <a:rPr lang="en-US" dirty="0" err="1"/>
              <a:t>үйлчилгээ</a:t>
            </a:r>
            <a:r>
              <a:rPr lang="en-US" dirty="0"/>
              <a:t> </a:t>
            </a:r>
            <a:r>
              <a:rPr lang="en-US" dirty="0" err="1"/>
              <a:t>үзүүлэгч</a:t>
            </a:r>
            <a:r>
              <a:rPr lang="en-US" dirty="0"/>
              <a:t> </a:t>
            </a:r>
            <a:r>
              <a:rPr lang="en-US" dirty="0" err="1"/>
              <a:t>газрууд</a:t>
            </a:r>
            <a:r>
              <a:rPr lang="en-US" dirty="0"/>
              <a:t> </a:t>
            </a:r>
            <a:r>
              <a:rPr lang="en-US" dirty="0" err="1"/>
              <a:t>бий</a:t>
            </a:r>
            <a:r>
              <a:rPr lang="en-US" dirty="0"/>
              <a:t> </a:t>
            </a:r>
            <a:r>
              <a:rPr lang="en-US" dirty="0" err="1"/>
              <a:t>болсноор</a:t>
            </a:r>
            <a:r>
              <a:rPr lang="en-US" dirty="0"/>
              <a:t> </a:t>
            </a:r>
            <a:r>
              <a:rPr lang="en-US" dirty="0" err="1"/>
              <a:t>гадны</a:t>
            </a:r>
            <a:r>
              <a:rPr lang="en-US" dirty="0"/>
              <a:t> </a:t>
            </a:r>
            <a:r>
              <a:rPr lang="en-US" dirty="0" err="1"/>
              <a:t>хөрөнгө</a:t>
            </a:r>
            <a:r>
              <a:rPr lang="en-US" dirty="0"/>
              <a:t> </a:t>
            </a:r>
            <a:r>
              <a:rPr lang="en-US" dirty="0" err="1"/>
              <a:t>оруулалт</a:t>
            </a:r>
            <a:r>
              <a:rPr lang="en-US" dirty="0"/>
              <a:t> </a:t>
            </a:r>
            <a:r>
              <a:rPr lang="en-US" dirty="0" err="1"/>
              <a:t>зэргийг</a:t>
            </a:r>
            <a:r>
              <a:rPr lang="en-US" dirty="0"/>
              <a:t> </a:t>
            </a:r>
            <a:r>
              <a:rPr lang="en-US" dirty="0" err="1"/>
              <a:t>олоход</a:t>
            </a:r>
            <a:r>
              <a:rPr lang="en-US" dirty="0"/>
              <a:t> </a:t>
            </a:r>
            <a:r>
              <a:rPr lang="en-US" dirty="0" err="1"/>
              <a:t>амар</a:t>
            </a:r>
            <a:r>
              <a:rPr lang="en-US" dirty="0"/>
              <a:t> </a:t>
            </a:r>
            <a:r>
              <a:rPr lang="en-US" dirty="0" err="1"/>
              <a:t>болсон</a:t>
            </a:r>
            <a:r>
              <a:rPr lang="en-US" dirty="0"/>
              <a:t>.</a:t>
            </a:r>
          </a:p>
          <a:p>
            <a:r>
              <a:rPr lang="en-US" b="1" dirty="0" err="1"/>
              <a:t>Эдийн</a:t>
            </a:r>
            <a:r>
              <a:rPr lang="en-US" b="1" dirty="0"/>
              <a:t> </a:t>
            </a:r>
            <a:r>
              <a:rPr lang="en-US" b="1" dirty="0" err="1"/>
              <a:t>засаг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en-US" dirty="0" err="1"/>
              <a:t>Капитал</a:t>
            </a:r>
            <a:r>
              <a:rPr lang="en-US" dirty="0"/>
              <a:t>, </a:t>
            </a:r>
            <a:r>
              <a:rPr lang="en-US" dirty="0" err="1"/>
              <a:t>бараа</a:t>
            </a:r>
            <a:r>
              <a:rPr lang="en-US" dirty="0"/>
              <a:t> </a:t>
            </a:r>
            <a:r>
              <a:rPr lang="en-US" dirty="0" err="1"/>
              <a:t>бүтээгдэхүүнийг</a:t>
            </a:r>
            <a:r>
              <a:rPr lang="en-US" dirty="0"/>
              <a:t> </a:t>
            </a:r>
            <a:r>
              <a:rPr lang="en-US" dirty="0" err="1"/>
              <a:t>арилжаалах</a:t>
            </a:r>
            <a:r>
              <a:rPr lang="en-US" dirty="0"/>
              <a:t> </a:t>
            </a:r>
            <a:r>
              <a:rPr lang="en-US" dirty="0" err="1"/>
              <a:t>дэлхий</a:t>
            </a:r>
            <a:r>
              <a:rPr lang="en-US" dirty="0"/>
              <a:t> </a:t>
            </a:r>
            <a:r>
              <a:rPr lang="en-US" dirty="0" err="1"/>
              <a:t>дээрх</a:t>
            </a:r>
            <a:r>
              <a:rPr lang="en-US" dirty="0"/>
              <a:t> </a:t>
            </a:r>
            <a:r>
              <a:rPr lang="en-US" dirty="0" err="1"/>
              <a:t>нэг</a:t>
            </a:r>
            <a:r>
              <a:rPr lang="en-US" dirty="0"/>
              <a:t> </a:t>
            </a:r>
            <a:r>
              <a:rPr lang="en-US" dirty="0" err="1"/>
              <a:t>зах</a:t>
            </a:r>
            <a:r>
              <a:rPr lang="en-US" dirty="0"/>
              <a:t> </a:t>
            </a:r>
            <a:r>
              <a:rPr lang="en-US" dirty="0" err="1"/>
              <a:t>зээл</a:t>
            </a:r>
            <a:endParaRPr lang="en-US" dirty="0"/>
          </a:p>
          <a:p>
            <a:r>
              <a:rPr lang="en-US" b="1" dirty="0" err="1"/>
              <a:t>Улс</a:t>
            </a:r>
            <a:r>
              <a:rPr lang="en-US" b="1" dirty="0"/>
              <a:t> </a:t>
            </a:r>
            <a:r>
              <a:rPr lang="en-US" b="1" dirty="0" err="1"/>
              <a:t>төр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en-US" dirty="0" err="1"/>
              <a:t>заримдаа</a:t>
            </a:r>
            <a:r>
              <a:rPr lang="en-US" dirty="0"/>
              <a:t> </a:t>
            </a:r>
            <a:r>
              <a:rPr lang="en-US" dirty="0" err="1"/>
              <a:t>даяарчлалыг</a:t>
            </a:r>
            <a:r>
              <a:rPr lang="en-US" dirty="0"/>
              <a:t> </a:t>
            </a:r>
            <a:r>
              <a:rPr lang="en-US" dirty="0" err="1"/>
              <a:t>дэлхийн</a:t>
            </a:r>
            <a:r>
              <a:rPr lang="en-US" dirty="0"/>
              <a:t> </a:t>
            </a:r>
            <a:r>
              <a:rPr lang="en-US" dirty="0" err="1"/>
              <a:t>засаглал</a:t>
            </a:r>
            <a:r>
              <a:rPr lang="en-US" dirty="0"/>
              <a:t>, </a:t>
            </a:r>
            <a:r>
              <a:rPr lang="en-US" dirty="0" err="1"/>
              <a:t>эсвэл</a:t>
            </a:r>
            <a:r>
              <a:rPr lang="en-US" dirty="0"/>
              <a:t> </a:t>
            </a:r>
            <a:r>
              <a:rPr lang="en-US" dirty="0" err="1"/>
              <a:t>засгийн</a:t>
            </a:r>
            <a:r>
              <a:rPr lang="en-US" dirty="0"/>
              <a:t> </a:t>
            </a:r>
            <a:r>
              <a:rPr lang="en-US" dirty="0" err="1"/>
              <a:t>газруудын</a:t>
            </a:r>
            <a:r>
              <a:rPr lang="en-US" dirty="0"/>
              <a:t> </a:t>
            </a:r>
            <a:r>
              <a:rPr lang="en-US" dirty="0" err="1"/>
              <a:t>картель</a:t>
            </a:r>
            <a:r>
              <a:rPr lang="en-US" dirty="0"/>
              <a:t> (</a:t>
            </a:r>
            <a:r>
              <a:rPr lang="en-US" dirty="0" err="1"/>
              <a:t>жишээ</a:t>
            </a:r>
            <a:r>
              <a:rPr lang="en-US" dirty="0"/>
              <a:t> </a:t>
            </a:r>
            <a:r>
              <a:rPr lang="en-US" dirty="0" err="1"/>
              <a:t>нь</a:t>
            </a:r>
            <a:r>
              <a:rPr lang="en-US" dirty="0"/>
              <a:t>, </a:t>
            </a:r>
            <a:r>
              <a:rPr lang="en-US" dirty="0" err="1"/>
              <a:t>Дэлхийн</a:t>
            </a:r>
            <a:r>
              <a:rPr lang="en-US" dirty="0"/>
              <a:t> </a:t>
            </a:r>
            <a:r>
              <a:rPr lang="en-US" dirty="0" err="1"/>
              <a:t>худалдааны</a:t>
            </a:r>
            <a:r>
              <a:rPr lang="en-US" dirty="0"/>
              <a:t> </a:t>
            </a:r>
            <a:r>
              <a:rPr lang="en-US" dirty="0" err="1"/>
              <a:t>байгууллага</a:t>
            </a:r>
            <a:r>
              <a:rPr lang="en-US" dirty="0"/>
              <a:t>, </a:t>
            </a:r>
            <a:r>
              <a:rPr lang="en-US" dirty="0" err="1"/>
              <a:t>Дэлхийн</a:t>
            </a:r>
            <a:r>
              <a:rPr lang="en-US" dirty="0"/>
              <a:t> </a:t>
            </a:r>
            <a:r>
              <a:rPr lang="en-US" dirty="0" err="1"/>
              <a:t>банк</a:t>
            </a:r>
            <a:r>
              <a:rPr lang="en-US" dirty="0"/>
              <a:t>, </a:t>
            </a:r>
            <a:r>
              <a:rPr lang="en-US" dirty="0" err="1"/>
              <a:t>Олон</a:t>
            </a:r>
            <a:r>
              <a:rPr lang="en-US" dirty="0"/>
              <a:t> </a:t>
            </a:r>
            <a:r>
              <a:rPr lang="en-US" dirty="0" err="1"/>
              <a:t>улсын</a:t>
            </a:r>
            <a:r>
              <a:rPr lang="en-US" dirty="0"/>
              <a:t> </a:t>
            </a:r>
            <a:r>
              <a:rPr lang="en-US" dirty="0" err="1"/>
              <a:t>мөнгөн</a:t>
            </a:r>
            <a:r>
              <a:rPr lang="en-US" dirty="0"/>
              <a:t> </a:t>
            </a:r>
            <a:r>
              <a:rPr lang="en-US" dirty="0" err="1"/>
              <a:t>сан</a:t>
            </a:r>
            <a:r>
              <a:rPr lang="en-US" dirty="0"/>
              <a:t>) </a:t>
            </a:r>
            <a:r>
              <a:rPr lang="en-US" dirty="0" err="1"/>
              <a:t>байгуулагдаж</a:t>
            </a:r>
            <a:r>
              <a:rPr lang="en-US" dirty="0"/>
              <a:t> </a:t>
            </a:r>
            <a:r>
              <a:rPr lang="en-US" dirty="0" err="1"/>
              <a:t>буйг</a:t>
            </a:r>
            <a:r>
              <a:rPr lang="en-US" dirty="0"/>
              <a:t> </a:t>
            </a:r>
            <a:r>
              <a:rPr lang="en-US" dirty="0" err="1"/>
              <a:t>хэлдэг</a:t>
            </a:r>
            <a:r>
              <a:rPr lang="en-US" dirty="0"/>
              <a:t>. </a:t>
            </a:r>
            <a:r>
              <a:rPr lang="en-US" dirty="0" err="1"/>
              <a:t>Эдгээр</a:t>
            </a:r>
            <a:r>
              <a:rPr lang="en-US" dirty="0"/>
              <a:t> </a:t>
            </a:r>
            <a:r>
              <a:rPr lang="en-US" dirty="0" err="1"/>
              <a:t>байгууллагууд</a:t>
            </a:r>
            <a:r>
              <a:rPr lang="en-US" dirty="0"/>
              <a:t> </a:t>
            </a:r>
            <a:r>
              <a:rPr lang="en-US" dirty="0" err="1"/>
              <a:t>нь</a:t>
            </a:r>
            <a:r>
              <a:rPr lang="en-US" dirty="0"/>
              <a:t> </a:t>
            </a:r>
            <a:r>
              <a:rPr lang="en-US" dirty="0" err="1"/>
              <a:t>нийгмийн</a:t>
            </a:r>
            <a:r>
              <a:rPr lang="en-US" dirty="0"/>
              <a:t> </a:t>
            </a:r>
            <a:r>
              <a:rPr lang="en-US" dirty="0" err="1"/>
              <a:t>болоод</a:t>
            </a:r>
            <a:r>
              <a:rPr lang="en-US" dirty="0"/>
              <a:t> </a:t>
            </a:r>
            <a:r>
              <a:rPr lang="en-US" dirty="0" err="1"/>
              <a:t>эдийн</a:t>
            </a:r>
            <a:r>
              <a:rPr lang="en-US" dirty="0"/>
              <a:t> </a:t>
            </a:r>
            <a:r>
              <a:rPr lang="en-US" dirty="0" err="1"/>
              <a:t>засгийн</a:t>
            </a:r>
            <a:r>
              <a:rPr lang="en-US" dirty="0"/>
              <a:t> </a:t>
            </a:r>
            <a:r>
              <a:rPr lang="en-US" dirty="0" err="1"/>
              <a:t>глобалчлалаас</a:t>
            </a:r>
            <a:r>
              <a:rPr lang="en-US" dirty="0"/>
              <a:t> </a:t>
            </a:r>
            <a:r>
              <a:rPr lang="en-US" dirty="0" err="1"/>
              <a:t>үүдсэн</a:t>
            </a:r>
            <a:r>
              <a:rPr lang="en-US" dirty="0"/>
              <a:t> </a:t>
            </a:r>
            <a:r>
              <a:rPr lang="en-US" dirty="0" err="1"/>
              <a:t>эрхзүйн</a:t>
            </a:r>
            <a:r>
              <a:rPr lang="en-US" dirty="0"/>
              <a:t> </a:t>
            </a:r>
            <a:r>
              <a:rPr lang="en-US" dirty="0" err="1"/>
              <a:t>асуудлыг</a:t>
            </a:r>
            <a:r>
              <a:rPr lang="en-US" dirty="0"/>
              <a:t> </a:t>
            </a:r>
            <a:r>
              <a:rPr lang="en-US" dirty="0" err="1"/>
              <a:t>зохицуулахад</a:t>
            </a:r>
            <a:r>
              <a:rPr lang="en-US" dirty="0"/>
              <a:t> </a:t>
            </a:r>
            <a:r>
              <a:rPr lang="en-US" dirty="0" err="1"/>
              <a:t>чиглэгддэг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913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Мэдээлэл</a:t>
            </a:r>
            <a:r>
              <a:rPr lang="en-US" b="1" dirty="0"/>
              <a:t> </a:t>
            </a:r>
            <a:r>
              <a:rPr lang="en-US" dirty="0"/>
              <a:t>–   </a:t>
            </a:r>
            <a:r>
              <a:rPr lang="en-US" dirty="0" err="1"/>
              <a:t>газарзүйн</a:t>
            </a:r>
            <a:r>
              <a:rPr lang="en-US" dirty="0"/>
              <a:t> </a:t>
            </a:r>
            <a:r>
              <a:rPr lang="en-US" dirty="0" err="1"/>
              <a:t>хувьд</a:t>
            </a:r>
            <a:r>
              <a:rPr lang="en-US" dirty="0"/>
              <a:t> </a:t>
            </a:r>
            <a:r>
              <a:rPr lang="en-US" dirty="0" err="1"/>
              <a:t>алслагдсан</a:t>
            </a:r>
            <a:r>
              <a:rPr lang="en-US" dirty="0"/>
              <a:t> </a:t>
            </a:r>
            <a:r>
              <a:rPr lang="en-US" dirty="0" err="1"/>
              <a:t>газруудын</a:t>
            </a:r>
            <a:r>
              <a:rPr lang="en-US" dirty="0"/>
              <a:t> </a:t>
            </a:r>
            <a:r>
              <a:rPr lang="en-US" dirty="0" err="1"/>
              <a:t>хоорондын</a:t>
            </a:r>
            <a:r>
              <a:rPr lang="en-US" dirty="0"/>
              <a:t> </a:t>
            </a:r>
            <a:r>
              <a:rPr lang="en-US" dirty="0" err="1"/>
              <a:t>мэдээллийн</a:t>
            </a:r>
            <a:r>
              <a:rPr lang="en-US" dirty="0"/>
              <a:t> </a:t>
            </a:r>
            <a:r>
              <a:rPr lang="en-US" dirty="0" err="1"/>
              <a:t>урсгал</a:t>
            </a:r>
            <a:r>
              <a:rPr lang="en-US" dirty="0"/>
              <a:t> </a:t>
            </a:r>
            <a:r>
              <a:rPr lang="en-US" dirty="0" err="1"/>
              <a:t>ихэссэн</a:t>
            </a:r>
            <a:r>
              <a:rPr lang="en-US" dirty="0"/>
              <a:t>. </a:t>
            </a:r>
            <a:r>
              <a:rPr lang="en-US" dirty="0" err="1"/>
              <a:t>Энэ</a:t>
            </a:r>
            <a:r>
              <a:rPr lang="en-US" dirty="0"/>
              <a:t> </a:t>
            </a:r>
            <a:r>
              <a:rPr lang="en-US" dirty="0" err="1"/>
              <a:t>нь</a:t>
            </a:r>
            <a:r>
              <a:rPr lang="en-US" dirty="0"/>
              <a:t> </a:t>
            </a:r>
            <a:r>
              <a:rPr lang="en-US" dirty="0" err="1"/>
              <a:t>шилэн</a:t>
            </a:r>
            <a:r>
              <a:rPr lang="en-US" dirty="0"/>
              <a:t> </a:t>
            </a:r>
            <a:r>
              <a:rPr lang="en-US" dirty="0" err="1"/>
              <a:t>кабелийн</a:t>
            </a:r>
            <a:r>
              <a:rPr lang="en-US" dirty="0"/>
              <a:t> </a:t>
            </a:r>
            <a:r>
              <a:rPr lang="en-US" dirty="0" err="1"/>
              <a:t>холболт</a:t>
            </a:r>
            <a:r>
              <a:rPr lang="en-US" dirty="0"/>
              <a:t>, </a:t>
            </a:r>
            <a:r>
              <a:rPr lang="en-US" dirty="0" err="1"/>
              <a:t>хиймэл</a:t>
            </a:r>
            <a:r>
              <a:rPr lang="en-US" dirty="0"/>
              <a:t> </a:t>
            </a:r>
            <a:r>
              <a:rPr lang="en-US" dirty="0" err="1"/>
              <a:t>дагуул</a:t>
            </a:r>
            <a:r>
              <a:rPr lang="en-US" dirty="0"/>
              <a:t> </a:t>
            </a:r>
            <a:r>
              <a:rPr lang="en-US" dirty="0" err="1"/>
              <a:t>бий</a:t>
            </a:r>
            <a:r>
              <a:rPr lang="en-US" dirty="0"/>
              <a:t> </a:t>
            </a:r>
            <a:r>
              <a:rPr lang="en-US" dirty="0" err="1"/>
              <a:t>болж</a:t>
            </a:r>
            <a:r>
              <a:rPr lang="en-US" dirty="0"/>
              <a:t>, </a:t>
            </a:r>
            <a:r>
              <a:rPr lang="en-US" dirty="0" err="1"/>
              <a:t>Интернэт</a:t>
            </a:r>
            <a:r>
              <a:rPr lang="en-US" dirty="0"/>
              <a:t>, </a:t>
            </a:r>
            <a:r>
              <a:rPr lang="en-US" dirty="0" err="1"/>
              <a:t>телефон</a:t>
            </a:r>
            <a:r>
              <a:rPr lang="en-US" dirty="0"/>
              <a:t> </a:t>
            </a:r>
            <a:r>
              <a:rPr lang="en-US" dirty="0" err="1"/>
              <a:t>утас</a:t>
            </a:r>
            <a:r>
              <a:rPr lang="en-US" dirty="0"/>
              <a:t> </a:t>
            </a:r>
            <a:r>
              <a:rPr lang="en-US" dirty="0" err="1"/>
              <a:t>түгээмэл</a:t>
            </a:r>
            <a:r>
              <a:rPr lang="en-US" dirty="0"/>
              <a:t> </a:t>
            </a:r>
            <a:r>
              <a:rPr lang="en-US" dirty="0" err="1"/>
              <a:t>дэлгэрсэн</a:t>
            </a:r>
            <a:r>
              <a:rPr lang="en-US" dirty="0"/>
              <a:t> </a:t>
            </a:r>
            <a:r>
              <a:rPr lang="en-US" dirty="0" err="1"/>
              <a:t>гэх</a:t>
            </a:r>
            <a:r>
              <a:rPr lang="en-US" dirty="0"/>
              <a:t> </a:t>
            </a:r>
            <a:r>
              <a:rPr lang="en-US" dirty="0" err="1"/>
              <a:t>мэт</a:t>
            </a:r>
            <a:r>
              <a:rPr lang="en-US" dirty="0"/>
              <a:t> </a:t>
            </a:r>
            <a:r>
              <a:rPr lang="en-US" dirty="0" err="1"/>
              <a:t>технологийн</a:t>
            </a:r>
            <a:r>
              <a:rPr lang="en-US" dirty="0"/>
              <a:t> </a:t>
            </a:r>
            <a:r>
              <a:rPr lang="en-US" dirty="0" err="1"/>
              <a:t>өөрчлөлтөөс</a:t>
            </a:r>
            <a:r>
              <a:rPr lang="en-US" dirty="0"/>
              <a:t> </a:t>
            </a:r>
            <a:r>
              <a:rPr lang="en-US" dirty="0" err="1"/>
              <a:t>шалтгаалсан</a:t>
            </a:r>
            <a:r>
              <a:rPr lang="en-US" dirty="0"/>
              <a:t> </a:t>
            </a:r>
            <a:r>
              <a:rPr lang="en-US" dirty="0" err="1"/>
              <a:t>нь</a:t>
            </a:r>
            <a:r>
              <a:rPr lang="en-US" dirty="0"/>
              <a:t> </a:t>
            </a:r>
            <a:r>
              <a:rPr lang="en-US" dirty="0" err="1"/>
              <a:t>бас</a:t>
            </a:r>
            <a:r>
              <a:rPr lang="en-US" dirty="0"/>
              <a:t> </a:t>
            </a:r>
            <a:r>
              <a:rPr lang="en-US" dirty="0" err="1"/>
              <a:t>эргэлзээтэй</a:t>
            </a:r>
            <a:r>
              <a:rPr lang="en-US" dirty="0"/>
              <a:t> </a:t>
            </a:r>
            <a:r>
              <a:rPr lang="en-US" dirty="0" err="1"/>
              <a:t>юм</a:t>
            </a:r>
            <a:r>
              <a:rPr lang="en-US" dirty="0"/>
              <a:t>.</a:t>
            </a:r>
          </a:p>
          <a:p>
            <a:r>
              <a:rPr lang="en-US" b="1" dirty="0" err="1"/>
              <a:t>Хэл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en-US" dirty="0" err="1"/>
              <a:t>хамгийн</a:t>
            </a:r>
            <a:r>
              <a:rPr lang="en-US" dirty="0"/>
              <a:t> </a:t>
            </a:r>
            <a:r>
              <a:rPr lang="en-US" dirty="0" err="1"/>
              <a:t>түгээмэл</a:t>
            </a:r>
            <a:r>
              <a:rPr lang="en-US" dirty="0"/>
              <a:t> </a:t>
            </a:r>
            <a:r>
              <a:rPr lang="en-US" dirty="0" err="1"/>
              <a:t>дэлгэрсэн</a:t>
            </a:r>
            <a:r>
              <a:rPr lang="en-US" dirty="0"/>
              <a:t> </a:t>
            </a:r>
            <a:r>
              <a:rPr lang="en-US" dirty="0" err="1"/>
              <a:t>хэл</a:t>
            </a:r>
            <a:r>
              <a:rPr lang="en-US" dirty="0"/>
              <a:t> </a:t>
            </a:r>
            <a:r>
              <a:rPr lang="en-US" dirty="0" err="1"/>
              <a:t>Англи</a:t>
            </a:r>
            <a:r>
              <a:rPr lang="en-US" dirty="0"/>
              <a:t> </a:t>
            </a:r>
            <a:r>
              <a:rPr lang="en-US" dirty="0" err="1"/>
              <a:t>хэл</a:t>
            </a:r>
            <a:r>
              <a:rPr lang="en-US" dirty="0"/>
              <a:t> </a:t>
            </a:r>
            <a:r>
              <a:rPr lang="en-US" dirty="0" err="1"/>
              <a:t>болж</a:t>
            </a:r>
            <a:r>
              <a:rPr lang="en-US" dirty="0"/>
              <a:t> </a:t>
            </a:r>
            <a:r>
              <a:rPr lang="en-US" dirty="0" err="1" smtClean="0"/>
              <a:t>байна</a:t>
            </a:r>
            <a:r>
              <a:rPr lang="en-US" dirty="0" smtClean="0"/>
              <a:t>.</a:t>
            </a:r>
            <a:r>
              <a:rPr lang="mn-MN" dirty="0" smtClean="0"/>
              <a:t> </a:t>
            </a:r>
            <a:r>
              <a:rPr lang="en-US" dirty="0" err="1" smtClean="0"/>
              <a:t>Нийт</a:t>
            </a:r>
            <a:r>
              <a:rPr lang="en-US" dirty="0" smtClean="0"/>
              <a:t> </a:t>
            </a:r>
            <a:r>
              <a:rPr lang="en-US" dirty="0" err="1"/>
              <a:t>захиа</a:t>
            </a:r>
            <a:r>
              <a:rPr lang="en-US" dirty="0"/>
              <a:t>, </a:t>
            </a:r>
            <a:r>
              <a:rPr lang="en-US" dirty="0" err="1"/>
              <a:t>факсын</a:t>
            </a:r>
            <a:r>
              <a:rPr lang="en-US" dirty="0"/>
              <a:t> 75 </a:t>
            </a:r>
            <a:r>
              <a:rPr lang="en-US" dirty="0" err="1"/>
              <a:t>хувь</a:t>
            </a:r>
            <a:r>
              <a:rPr lang="en-US" dirty="0"/>
              <a:t> </a:t>
            </a:r>
            <a:r>
              <a:rPr lang="en-US" dirty="0" err="1"/>
              <a:t>нь</a:t>
            </a:r>
            <a:r>
              <a:rPr lang="en-US" dirty="0"/>
              <a:t> </a:t>
            </a:r>
            <a:r>
              <a:rPr lang="en-US" dirty="0" err="1"/>
              <a:t>Англи</a:t>
            </a:r>
            <a:r>
              <a:rPr lang="en-US" dirty="0"/>
              <a:t> </a:t>
            </a:r>
            <a:r>
              <a:rPr lang="en-US" dirty="0" err="1"/>
              <a:t>хэлээр</a:t>
            </a:r>
            <a:r>
              <a:rPr lang="en-US" dirty="0"/>
              <a:t> </a:t>
            </a:r>
            <a:r>
              <a:rPr lang="en-US" dirty="0" err="1"/>
              <a:t>бичигдсэн</a:t>
            </a:r>
            <a:r>
              <a:rPr lang="en-US" dirty="0"/>
              <a:t> </a:t>
            </a:r>
            <a:r>
              <a:rPr lang="en-US" dirty="0" err="1" smtClean="0"/>
              <a:t>байна</a:t>
            </a:r>
            <a:r>
              <a:rPr lang="en-US" dirty="0" smtClean="0"/>
              <a:t>.</a:t>
            </a:r>
            <a:r>
              <a:rPr lang="mn-MN" dirty="0" smtClean="0"/>
              <a:t> </a:t>
            </a:r>
            <a:r>
              <a:rPr lang="en-US" dirty="0" err="1" smtClean="0"/>
              <a:t>Дэлхийн</a:t>
            </a:r>
            <a:r>
              <a:rPr lang="en-US" dirty="0" smtClean="0"/>
              <a:t> </a:t>
            </a:r>
            <a:r>
              <a:rPr lang="en-US" dirty="0" err="1"/>
              <a:t>радио</a:t>
            </a:r>
            <a:r>
              <a:rPr lang="en-US" dirty="0"/>
              <a:t> </a:t>
            </a:r>
            <a:r>
              <a:rPr lang="en-US" dirty="0" err="1"/>
              <a:t>нэвтрүүлгийн</a:t>
            </a:r>
            <a:r>
              <a:rPr lang="en-US" dirty="0"/>
              <a:t> 60 </a:t>
            </a:r>
            <a:r>
              <a:rPr lang="en-US" dirty="0" err="1"/>
              <a:t>орчим</a:t>
            </a:r>
            <a:r>
              <a:rPr lang="en-US" dirty="0"/>
              <a:t> </a:t>
            </a:r>
            <a:r>
              <a:rPr lang="en-US" dirty="0" err="1"/>
              <a:t>хувь</a:t>
            </a:r>
            <a:r>
              <a:rPr lang="en-US" dirty="0"/>
              <a:t> </a:t>
            </a:r>
            <a:r>
              <a:rPr lang="en-US" dirty="0" err="1"/>
              <a:t>Англи</a:t>
            </a:r>
            <a:r>
              <a:rPr lang="en-US" dirty="0"/>
              <a:t> </a:t>
            </a:r>
            <a:r>
              <a:rPr lang="en-US" dirty="0" err="1"/>
              <a:t>хэлээр</a:t>
            </a:r>
            <a:r>
              <a:rPr lang="en-US" dirty="0"/>
              <a:t> </a:t>
            </a:r>
            <a:r>
              <a:rPr lang="en-US" dirty="0" err="1" smtClean="0"/>
              <a:t>байна</a:t>
            </a:r>
            <a:r>
              <a:rPr lang="en-US" dirty="0" smtClean="0"/>
              <a:t>.</a:t>
            </a:r>
            <a:r>
              <a:rPr lang="mn-MN" dirty="0" smtClean="0"/>
              <a:t> </a:t>
            </a:r>
            <a:r>
              <a:rPr lang="en-US" dirty="0" err="1" smtClean="0"/>
              <a:t>Интернэтээр</a:t>
            </a:r>
            <a:r>
              <a:rPr lang="en-US" dirty="0" smtClean="0"/>
              <a:t> </a:t>
            </a:r>
            <a:r>
              <a:rPr lang="en-US" dirty="0" err="1"/>
              <a:t>дамжиж</a:t>
            </a:r>
            <a:r>
              <a:rPr lang="en-US" dirty="0"/>
              <a:t> </a:t>
            </a:r>
            <a:r>
              <a:rPr lang="en-US" dirty="0" err="1"/>
              <a:t>буй</a:t>
            </a:r>
            <a:r>
              <a:rPr lang="en-US" dirty="0"/>
              <a:t> </a:t>
            </a:r>
            <a:r>
              <a:rPr lang="en-US" dirty="0" err="1"/>
              <a:t>мэдээллийн</a:t>
            </a:r>
            <a:r>
              <a:rPr lang="en-US" dirty="0"/>
              <a:t> 90 </a:t>
            </a:r>
            <a:r>
              <a:rPr lang="en-US" dirty="0" err="1"/>
              <a:t>орчим</a:t>
            </a:r>
            <a:r>
              <a:rPr lang="en-US" dirty="0"/>
              <a:t> </a:t>
            </a:r>
            <a:r>
              <a:rPr lang="en-US" dirty="0" err="1"/>
              <a:t>хувь</a:t>
            </a:r>
            <a:r>
              <a:rPr lang="en-US" dirty="0"/>
              <a:t> </a:t>
            </a:r>
            <a:r>
              <a:rPr lang="en-US" dirty="0" err="1"/>
              <a:t>Англи</a:t>
            </a:r>
            <a:r>
              <a:rPr lang="en-US" dirty="0"/>
              <a:t> </a:t>
            </a:r>
            <a:r>
              <a:rPr lang="en-US" dirty="0" err="1"/>
              <a:t>хэлийг</a:t>
            </a:r>
            <a:r>
              <a:rPr lang="en-US" dirty="0"/>
              <a:t> </a:t>
            </a:r>
            <a:r>
              <a:rPr lang="en-US" dirty="0" err="1"/>
              <a:t>ашигладаг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3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err="1" smtClean="0"/>
              <a:t>Өрсөлдөөн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err="1"/>
              <a:t>Даяарчлагдсан</a:t>
            </a:r>
            <a:r>
              <a:rPr lang="en-US" dirty="0"/>
              <a:t> </a:t>
            </a:r>
            <a:r>
              <a:rPr lang="en-US" dirty="0" err="1"/>
              <a:t>шинэ</a:t>
            </a:r>
            <a:r>
              <a:rPr lang="en-US" dirty="0"/>
              <a:t> </a:t>
            </a:r>
            <a:r>
              <a:rPr lang="en-US" dirty="0" err="1"/>
              <a:t>бизнесийн</a:t>
            </a:r>
            <a:r>
              <a:rPr lang="en-US" dirty="0"/>
              <a:t> </a:t>
            </a:r>
            <a:r>
              <a:rPr lang="en-US" dirty="0" err="1"/>
              <a:t>орчинд</a:t>
            </a:r>
            <a:r>
              <a:rPr lang="en-US" dirty="0"/>
              <a:t> </a:t>
            </a:r>
            <a:r>
              <a:rPr lang="en-US" dirty="0" err="1"/>
              <a:t>амьд</a:t>
            </a:r>
            <a:r>
              <a:rPr lang="en-US" dirty="0"/>
              <a:t> </a:t>
            </a:r>
            <a:r>
              <a:rPr lang="en-US" dirty="0" err="1"/>
              <a:t>үлдэхэд</a:t>
            </a:r>
            <a:r>
              <a:rPr lang="en-US" dirty="0"/>
              <a:t> </a:t>
            </a:r>
            <a:r>
              <a:rPr lang="en-US" dirty="0" err="1"/>
              <a:t>бүтээмжээ</a:t>
            </a:r>
            <a:r>
              <a:rPr lang="en-US" dirty="0"/>
              <a:t> </a:t>
            </a:r>
            <a:r>
              <a:rPr lang="en-US" dirty="0" err="1"/>
              <a:t>нэмэгдүүлэх</a:t>
            </a:r>
            <a:r>
              <a:rPr lang="en-US" dirty="0"/>
              <a:t> </a:t>
            </a:r>
            <a:r>
              <a:rPr lang="en-US" dirty="0" err="1"/>
              <a:t>ба</a:t>
            </a:r>
            <a:r>
              <a:rPr lang="en-US" dirty="0"/>
              <a:t> </a:t>
            </a:r>
            <a:r>
              <a:rPr lang="en-US" dirty="0" err="1"/>
              <a:t>өрсөлөх</a:t>
            </a:r>
            <a:r>
              <a:rPr lang="en-US" dirty="0"/>
              <a:t> </a:t>
            </a:r>
            <a:r>
              <a:rPr lang="en-US" dirty="0" err="1"/>
              <a:t>чадвараа</a:t>
            </a:r>
            <a:r>
              <a:rPr lang="en-US" dirty="0"/>
              <a:t> </a:t>
            </a:r>
            <a:r>
              <a:rPr lang="en-US" dirty="0" err="1"/>
              <a:t>сайжруулах</a:t>
            </a:r>
            <a:r>
              <a:rPr lang="en-US" dirty="0"/>
              <a:t> </a:t>
            </a:r>
            <a:r>
              <a:rPr lang="en-US" dirty="0" err="1"/>
              <a:t>шаардлага</a:t>
            </a:r>
            <a:r>
              <a:rPr lang="en-US" dirty="0"/>
              <a:t> </a:t>
            </a:r>
            <a:r>
              <a:rPr lang="en-US" dirty="0" err="1"/>
              <a:t>тулгарч</a:t>
            </a:r>
            <a:r>
              <a:rPr lang="en-US" dirty="0"/>
              <a:t> </a:t>
            </a:r>
            <a:r>
              <a:rPr lang="en-US" dirty="0" err="1"/>
              <a:t>байна</a:t>
            </a:r>
            <a:r>
              <a:rPr lang="en-US" dirty="0"/>
              <a:t>. </a:t>
            </a:r>
            <a:r>
              <a:rPr lang="en-US" dirty="0" err="1"/>
              <a:t>Зах</a:t>
            </a:r>
            <a:r>
              <a:rPr lang="en-US" dirty="0"/>
              <a:t> </a:t>
            </a:r>
            <a:r>
              <a:rPr lang="en-US" dirty="0" err="1"/>
              <a:t>зээл</a:t>
            </a:r>
            <a:r>
              <a:rPr lang="en-US" dirty="0"/>
              <a:t> </a:t>
            </a:r>
            <a:r>
              <a:rPr lang="en-US" dirty="0" err="1"/>
              <a:t>улам</a:t>
            </a:r>
            <a:r>
              <a:rPr lang="en-US" dirty="0"/>
              <a:t> </a:t>
            </a:r>
            <a:r>
              <a:rPr lang="en-US" dirty="0" err="1"/>
              <a:t>бүр</a:t>
            </a:r>
            <a:r>
              <a:rPr lang="en-US" dirty="0"/>
              <a:t> </a:t>
            </a:r>
            <a:r>
              <a:rPr lang="en-US" dirty="0" err="1"/>
              <a:t>дэлхий</a:t>
            </a:r>
            <a:r>
              <a:rPr lang="en-US" dirty="0"/>
              <a:t> </a:t>
            </a:r>
            <a:r>
              <a:rPr lang="en-US" dirty="0" err="1"/>
              <a:t>нийтийн</a:t>
            </a:r>
            <a:r>
              <a:rPr lang="en-US" dirty="0"/>
              <a:t> </a:t>
            </a:r>
            <a:r>
              <a:rPr lang="en-US" dirty="0" err="1"/>
              <a:t>шинжтэй</a:t>
            </a:r>
            <a:r>
              <a:rPr lang="en-US" dirty="0"/>
              <a:t> </a:t>
            </a:r>
            <a:r>
              <a:rPr lang="en-US" dirty="0" err="1"/>
              <a:t>болж</a:t>
            </a:r>
            <a:r>
              <a:rPr lang="en-US" dirty="0"/>
              <a:t> </a:t>
            </a:r>
            <a:r>
              <a:rPr lang="en-US" dirty="0" err="1"/>
              <a:t>буйгаас</a:t>
            </a:r>
            <a:r>
              <a:rPr lang="en-US" dirty="0"/>
              <a:t> </a:t>
            </a:r>
            <a:r>
              <a:rPr lang="en-US" dirty="0" err="1"/>
              <a:t>ширүүн</a:t>
            </a:r>
            <a:r>
              <a:rPr lang="en-US" dirty="0"/>
              <a:t> </a:t>
            </a:r>
            <a:r>
              <a:rPr lang="en-US" dirty="0" err="1"/>
              <a:t>өрсөлдөөнд</a:t>
            </a:r>
            <a:r>
              <a:rPr lang="en-US" dirty="0"/>
              <a:t> </a:t>
            </a:r>
            <a:r>
              <a:rPr lang="en-US" dirty="0" err="1"/>
              <a:t>үлдэхийн</a:t>
            </a:r>
            <a:r>
              <a:rPr lang="en-US" dirty="0"/>
              <a:t> </a:t>
            </a:r>
            <a:r>
              <a:rPr lang="en-US" dirty="0" err="1"/>
              <a:t>тулд</a:t>
            </a:r>
            <a:r>
              <a:rPr lang="en-US" dirty="0"/>
              <a:t> </a:t>
            </a:r>
            <a:r>
              <a:rPr lang="en-US" dirty="0" err="1"/>
              <a:t>зарим</a:t>
            </a:r>
            <a:r>
              <a:rPr lang="en-US" dirty="0"/>
              <a:t> </a:t>
            </a:r>
            <a:r>
              <a:rPr lang="en-US" dirty="0" err="1"/>
              <a:t>салбарууд</a:t>
            </a:r>
            <a:r>
              <a:rPr lang="en-US" dirty="0"/>
              <a:t> </a:t>
            </a:r>
            <a:r>
              <a:rPr lang="en-US" dirty="0" err="1"/>
              <a:t>дахь</a:t>
            </a:r>
            <a:r>
              <a:rPr lang="en-US" dirty="0"/>
              <a:t> </a:t>
            </a:r>
            <a:r>
              <a:rPr lang="en-US" dirty="0" err="1"/>
              <a:t>компаниуд</a:t>
            </a:r>
            <a:r>
              <a:rPr lang="en-US" dirty="0"/>
              <a:t> </a:t>
            </a:r>
            <a:r>
              <a:rPr lang="en-US" dirty="0" err="1"/>
              <a:t>бүтээгдэхүүнээ</a:t>
            </a:r>
            <a:r>
              <a:rPr lang="en-US" dirty="0"/>
              <a:t> </a:t>
            </a:r>
            <a:r>
              <a:rPr lang="en-US" dirty="0" err="1"/>
              <a:t>шинэчилж</a:t>
            </a:r>
            <a:r>
              <a:rPr lang="en-US" dirty="0"/>
              <a:t>, </a:t>
            </a:r>
            <a:r>
              <a:rPr lang="en-US" dirty="0" err="1"/>
              <a:t>технологийг</a:t>
            </a:r>
            <a:r>
              <a:rPr lang="en-US" dirty="0"/>
              <a:t> </a:t>
            </a:r>
            <a:r>
              <a:rPr lang="en-US" dirty="0" err="1"/>
              <a:t>чадварлаг</a:t>
            </a:r>
            <a:r>
              <a:rPr lang="en-US" dirty="0"/>
              <a:t> </a:t>
            </a:r>
            <a:r>
              <a:rPr lang="en-US" dirty="0" err="1"/>
              <a:t>ашиглах</a:t>
            </a:r>
            <a:r>
              <a:rPr lang="en-US" dirty="0"/>
              <a:t> </a:t>
            </a:r>
            <a:r>
              <a:rPr lang="en-US" dirty="0" err="1"/>
              <a:t>хэрэгтэй</a:t>
            </a:r>
            <a:r>
              <a:rPr lang="en-US" dirty="0"/>
              <a:t> </a:t>
            </a:r>
            <a:r>
              <a:rPr lang="en-US" dirty="0" err="1"/>
              <a:t>болж</a:t>
            </a:r>
            <a:r>
              <a:rPr lang="en-US" dirty="0"/>
              <a:t> </a:t>
            </a:r>
            <a:r>
              <a:rPr lang="en-US" dirty="0" err="1"/>
              <a:t>байна</a:t>
            </a:r>
            <a:r>
              <a:rPr lang="en-US" dirty="0"/>
              <a:t>.</a:t>
            </a:r>
          </a:p>
          <a:p>
            <a:r>
              <a:rPr lang="en-US" b="1" dirty="0" err="1"/>
              <a:t>Соёл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en-US" dirty="0" err="1"/>
              <a:t>соёл</a:t>
            </a:r>
            <a:r>
              <a:rPr lang="en-US" dirty="0"/>
              <a:t> </a:t>
            </a:r>
            <a:r>
              <a:rPr lang="en-US" dirty="0" err="1"/>
              <a:t>хоорондын</a:t>
            </a:r>
            <a:r>
              <a:rPr lang="en-US" dirty="0"/>
              <a:t> </a:t>
            </a:r>
            <a:r>
              <a:rPr lang="en-US" dirty="0" err="1"/>
              <a:t>харилцааны</a:t>
            </a:r>
            <a:r>
              <a:rPr lang="en-US" dirty="0"/>
              <a:t> </a:t>
            </a:r>
            <a:r>
              <a:rPr lang="en-US" dirty="0" err="1"/>
              <a:t>өсөлт</a:t>
            </a:r>
            <a:r>
              <a:rPr lang="en-US" dirty="0"/>
              <a:t>. </a:t>
            </a:r>
            <a:r>
              <a:rPr lang="en-US" dirty="0" err="1"/>
              <a:t>Шинэ</a:t>
            </a:r>
            <a:r>
              <a:rPr lang="en-US" dirty="0"/>
              <a:t> </a:t>
            </a:r>
            <a:r>
              <a:rPr lang="en-US" dirty="0" err="1"/>
              <a:t>шинэ</a:t>
            </a:r>
            <a:r>
              <a:rPr lang="en-US" dirty="0"/>
              <a:t> </a:t>
            </a:r>
            <a:r>
              <a:rPr lang="en-US" dirty="0" err="1"/>
              <a:t>ойлголтууд</a:t>
            </a:r>
            <a:r>
              <a:rPr lang="en-US" dirty="0"/>
              <a:t>, </a:t>
            </a:r>
            <a:r>
              <a:rPr lang="en-US" dirty="0" err="1"/>
              <a:t>өөрийн</a:t>
            </a:r>
            <a:r>
              <a:rPr lang="en-US" dirty="0"/>
              <a:t> </a:t>
            </a:r>
            <a:r>
              <a:rPr lang="en-US" dirty="0" err="1"/>
              <a:t>амьдралын</a:t>
            </a:r>
            <a:r>
              <a:rPr lang="en-US" dirty="0"/>
              <a:t> </a:t>
            </a:r>
            <a:r>
              <a:rPr lang="en-US" dirty="0" err="1"/>
              <a:t>нөхцлөө</a:t>
            </a:r>
            <a:r>
              <a:rPr lang="en-US" dirty="0"/>
              <a:t> </a:t>
            </a:r>
            <a:r>
              <a:rPr lang="en-US" dirty="0" err="1"/>
              <a:t>сайжруулах</a:t>
            </a:r>
            <a:r>
              <a:rPr lang="en-US" dirty="0"/>
              <a:t>, </a:t>
            </a:r>
            <a:r>
              <a:rPr lang="en-US" dirty="0" err="1"/>
              <a:t>гадаадын</a:t>
            </a:r>
            <a:r>
              <a:rPr lang="en-US" dirty="0"/>
              <a:t> </a:t>
            </a:r>
            <a:r>
              <a:rPr lang="en-US" dirty="0" err="1"/>
              <a:t>бүтээгдэхүүн</a:t>
            </a:r>
            <a:r>
              <a:rPr lang="en-US" dirty="0"/>
              <a:t>, </a:t>
            </a:r>
            <a:r>
              <a:rPr lang="en-US" dirty="0" err="1"/>
              <a:t>соёлыг</a:t>
            </a:r>
            <a:r>
              <a:rPr lang="en-US" dirty="0"/>
              <a:t> </a:t>
            </a:r>
            <a:r>
              <a:rPr lang="en-US" dirty="0" err="1"/>
              <a:t>хэрэглэх</a:t>
            </a:r>
            <a:r>
              <a:rPr lang="en-US" dirty="0"/>
              <a:t>, </a:t>
            </a:r>
            <a:r>
              <a:rPr lang="en-US" dirty="0" err="1"/>
              <a:t>шинэ</a:t>
            </a:r>
            <a:r>
              <a:rPr lang="en-US" dirty="0"/>
              <a:t> </a:t>
            </a:r>
            <a:r>
              <a:rPr lang="en-US" dirty="0" err="1"/>
              <a:t>технологи</a:t>
            </a:r>
            <a:r>
              <a:rPr lang="en-US" dirty="0"/>
              <a:t>, </a:t>
            </a:r>
            <a:r>
              <a:rPr lang="en-US" dirty="0" err="1"/>
              <a:t>дадал</a:t>
            </a:r>
            <a:r>
              <a:rPr lang="en-US" dirty="0"/>
              <a:t> </a:t>
            </a:r>
            <a:r>
              <a:rPr lang="en-US" dirty="0" err="1"/>
              <a:t>зуршлыг</a:t>
            </a:r>
            <a:r>
              <a:rPr lang="en-US" dirty="0"/>
              <a:t> </a:t>
            </a:r>
            <a:r>
              <a:rPr lang="en-US" dirty="0" err="1"/>
              <a:t>сурах</a:t>
            </a:r>
            <a:r>
              <a:rPr lang="en-US" dirty="0"/>
              <a:t>, </a:t>
            </a:r>
            <a:r>
              <a:rPr lang="en-US" dirty="0" err="1"/>
              <a:t>мөн</a:t>
            </a:r>
            <a:r>
              <a:rPr lang="en-US" dirty="0"/>
              <a:t> “</a:t>
            </a:r>
            <a:r>
              <a:rPr lang="en-US" dirty="0" err="1"/>
              <a:t>дэлхийн</a:t>
            </a:r>
            <a:r>
              <a:rPr lang="en-US" dirty="0"/>
              <a:t> </a:t>
            </a:r>
            <a:r>
              <a:rPr lang="en-US" dirty="0" err="1" smtClean="0"/>
              <a:t>соёлд</a:t>
            </a:r>
            <a:r>
              <a:rPr lang="en-US" dirty="0" smtClean="0"/>
              <a:t>; </a:t>
            </a:r>
            <a:r>
              <a:rPr lang="en-US" dirty="0" err="1"/>
              <a:t>оролцох</a:t>
            </a:r>
            <a:r>
              <a:rPr lang="en-US" dirty="0"/>
              <a:t> </a:t>
            </a:r>
            <a:r>
              <a:rPr lang="en-US" dirty="0" err="1"/>
              <a:t>хүсэл</a:t>
            </a:r>
            <a:r>
              <a:rPr lang="en-US" dirty="0"/>
              <a:t> </a:t>
            </a:r>
            <a:r>
              <a:rPr lang="en-US" dirty="0" err="1"/>
              <a:t>тэмүүлэл</a:t>
            </a:r>
            <a:r>
              <a:rPr lang="en-US" dirty="0"/>
              <a:t> </a:t>
            </a:r>
            <a:r>
              <a:rPr lang="en-US" dirty="0" err="1"/>
              <a:t>зэрэг</a:t>
            </a:r>
            <a:r>
              <a:rPr lang="en-US" dirty="0"/>
              <a:t> </a:t>
            </a:r>
            <a:r>
              <a:rPr lang="en-US" dirty="0" err="1"/>
              <a:t>нь</a:t>
            </a:r>
            <a:r>
              <a:rPr lang="en-US" dirty="0"/>
              <a:t> </a:t>
            </a:r>
            <a:r>
              <a:rPr lang="en-US" dirty="0" err="1"/>
              <a:t>олон</a:t>
            </a:r>
            <a:r>
              <a:rPr lang="en-US" dirty="0"/>
              <a:t> </a:t>
            </a:r>
            <a:r>
              <a:rPr lang="en-US" dirty="0" err="1"/>
              <a:t>соёлын</a:t>
            </a:r>
            <a:r>
              <a:rPr lang="en-US" dirty="0"/>
              <a:t> </a:t>
            </a:r>
            <a:r>
              <a:rPr lang="en-US" dirty="0" err="1"/>
              <a:t>нэгдлийг</a:t>
            </a:r>
            <a:r>
              <a:rPr lang="en-US" dirty="0"/>
              <a:t> </a:t>
            </a:r>
            <a:r>
              <a:rPr lang="en-US" dirty="0" err="1"/>
              <a:t>буй</a:t>
            </a:r>
            <a:r>
              <a:rPr lang="en-US" dirty="0"/>
              <a:t> </a:t>
            </a:r>
            <a:r>
              <a:rPr lang="en-US" dirty="0" err="1"/>
              <a:t>болгож</a:t>
            </a:r>
            <a:r>
              <a:rPr lang="en-US" dirty="0"/>
              <a:t> </a:t>
            </a:r>
            <a:r>
              <a:rPr lang="en-US" dirty="0" err="1"/>
              <a:t>байна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378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/>
              <a:t>Экологи</a:t>
            </a:r>
            <a:r>
              <a:rPr lang="en-US" dirty="0"/>
              <a:t> – </a:t>
            </a:r>
            <a:r>
              <a:rPr lang="en-US" dirty="0" err="1"/>
              <a:t>Олон</a:t>
            </a:r>
            <a:r>
              <a:rPr lang="en-US" dirty="0"/>
              <a:t> </a:t>
            </a:r>
            <a:r>
              <a:rPr lang="en-US" dirty="0" err="1"/>
              <a:t>улсын</a:t>
            </a:r>
            <a:r>
              <a:rPr lang="en-US" dirty="0"/>
              <a:t> </a:t>
            </a:r>
            <a:r>
              <a:rPr lang="en-US" dirty="0" err="1"/>
              <a:t>хамтын</a:t>
            </a:r>
            <a:r>
              <a:rPr lang="en-US" dirty="0"/>
              <a:t> </a:t>
            </a:r>
            <a:r>
              <a:rPr lang="en-US" dirty="0" err="1"/>
              <a:t>ажиллагаагаар</a:t>
            </a:r>
            <a:r>
              <a:rPr lang="en-US" dirty="0"/>
              <a:t> </a:t>
            </a:r>
            <a:r>
              <a:rPr lang="en-US" dirty="0" err="1"/>
              <a:t>шийдэгдэх</a:t>
            </a:r>
            <a:r>
              <a:rPr lang="en-US" dirty="0"/>
              <a:t> </a:t>
            </a:r>
            <a:r>
              <a:rPr lang="en-US" dirty="0" err="1"/>
              <a:t>дэлхийн</a:t>
            </a:r>
            <a:r>
              <a:rPr lang="en-US" dirty="0"/>
              <a:t> </a:t>
            </a:r>
            <a:r>
              <a:rPr lang="en-US" dirty="0" err="1"/>
              <a:t>байгаль</a:t>
            </a:r>
            <a:r>
              <a:rPr lang="en-US" dirty="0"/>
              <a:t> </a:t>
            </a:r>
            <a:r>
              <a:rPr lang="en-US" dirty="0" err="1"/>
              <a:t>орчны</a:t>
            </a:r>
            <a:r>
              <a:rPr lang="en-US" dirty="0"/>
              <a:t> </a:t>
            </a:r>
            <a:r>
              <a:rPr lang="en-US" dirty="0" err="1"/>
              <a:t>асуудлууд</a:t>
            </a:r>
            <a:r>
              <a:rPr lang="en-US" dirty="0"/>
              <a:t> </a:t>
            </a:r>
            <a:r>
              <a:rPr lang="en-US" dirty="0" err="1"/>
              <a:t>гарч</a:t>
            </a:r>
            <a:r>
              <a:rPr lang="en-US" dirty="0"/>
              <a:t> </a:t>
            </a:r>
            <a:r>
              <a:rPr lang="en-US" dirty="0" err="1"/>
              <a:t>ирсэн</a:t>
            </a:r>
            <a:r>
              <a:rPr lang="en-US" dirty="0"/>
              <a:t> (</a:t>
            </a:r>
            <a:r>
              <a:rPr lang="en-US" dirty="0" err="1"/>
              <a:t>Уурь</a:t>
            </a:r>
            <a:r>
              <a:rPr lang="en-US" dirty="0"/>
              <a:t> </a:t>
            </a:r>
            <a:r>
              <a:rPr lang="en-US" dirty="0" err="1"/>
              <a:t>амьсгалын</a:t>
            </a:r>
            <a:r>
              <a:rPr lang="en-US" dirty="0"/>
              <a:t> </a:t>
            </a:r>
            <a:r>
              <a:rPr lang="en-US" dirty="0" err="1"/>
              <a:t>өөрчлөлт</a:t>
            </a:r>
            <a:r>
              <a:rPr lang="en-US" dirty="0"/>
              <a:t>, </a:t>
            </a:r>
            <a:r>
              <a:rPr lang="en-US" dirty="0" err="1"/>
              <a:t>хил</a:t>
            </a:r>
            <a:r>
              <a:rPr lang="en-US" dirty="0"/>
              <a:t> </a:t>
            </a:r>
            <a:r>
              <a:rPr lang="en-US" dirty="0" err="1"/>
              <a:t>дамнасан</a:t>
            </a:r>
            <a:r>
              <a:rPr lang="en-US" dirty="0"/>
              <a:t> </a:t>
            </a:r>
            <a:r>
              <a:rPr lang="en-US" dirty="0" err="1"/>
              <a:t>ус</a:t>
            </a:r>
            <a:r>
              <a:rPr lang="en-US" dirty="0"/>
              <a:t> </a:t>
            </a:r>
            <a:r>
              <a:rPr lang="en-US" dirty="0" err="1"/>
              <a:t>болон</a:t>
            </a:r>
            <a:r>
              <a:rPr lang="en-US" dirty="0"/>
              <a:t> </a:t>
            </a:r>
            <a:r>
              <a:rPr lang="en-US" dirty="0" err="1"/>
              <a:t>агаарын</a:t>
            </a:r>
            <a:r>
              <a:rPr lang="en-US" dirty="0"/>
              <a:t> </a:t>
            </a:r>
            <a:r>
              <a:rPr lang="en-US" dirty="0" err="1"/>
              <a:t>бохирдол</a:t>
            </a:r>
            <a:r>
              <a:rPr lang="en-US" dirty="0"/>
              <a:t>, </a:t>
            </a:r>
            <a:r>
              <a:rPr lang="en-US" dirty="0" err="1"/>
              <a:t>далай</a:t>
            </a:r>
            <a:r>
              <a:rPr lang="en-US" dirty="0"/>
              <a:t> </a:t>
            </a:r>
            <a:r>
              <a:rPr lang="en-US" dirty="0" err="1"/>
              <a:t>дахь</a:t>
            </a:r>
            <a:r>
              <a:rPr lang="en-US" dirty="0"/>
              <a:t> </a:t>
            </a:r>
            <a:r>
              <a:rPr lang="en-US" dirty="0" err="1"/>
              <a:t>хэт</a:t>
            </a:r>
            <a:r>
              <a:rPr lang="en-US" dirty="0"/>
              <a:t> </a:t>
            </a:r>
            <a:r>
              <a:rPr lang="en-US" dirty="0" err="1"/>
              <a:t>их</a:t>
            </a:r>
            <a:r>
              <a:rPr lang="en-US" dirty="0"/>
              <a:t> </a:t>
            </a:r>
            <a:r>
              <a:rPr lang="en-US" dirty="0" err="1"/>
              <a:t>загасчлал</a:t>
            </a:r>
            <a:r>
              <a:rPr lang="en-US" dirty="0"/>
              <a:t>, </a:t>
            </a:r>
            <a:r>
              <a:rPr lang="en-US" dirty="0" err="1"/>
              <a:t>халдварт</a:t>
            </a:r>
            <a:r>
              <a:rPr lang="en-US" dirty="0"/>
              <a:t> </a:t>
            </a:r>
            <a:r>
              <a:rPr lang="en-US" dirty="0" err="1"/>
              <a:t>амьтдын</a:t>
            </a:r>
            <a:r>
              <a:rPr lang="en-US" dirty="0"/>
              <a:t> </a:t>
            </a:r>
            <a:r>
              <a:rPr lang="en-US" dirty="0" err="1"/>
              <a:t>тархалт</a:t>
            </a:r>
            <a:r>
              <a:rPr lang="en-US" dirty="0"/>
              <a:t> </a:t>
            </a:r>
            <a:r>
              <a:rPr lang="en-US" dirty="0" err="1"/>
              <a:t>гэх</a:t>
            </a:r>
            <a:r>
              <a:rPr lang="en-US" dirty="0"/>
              <a:t> </a:t>
            </a:r>
            <a:r>
              <a:rPr lang="en-US" dirty="0" err="1"/>
              <a:t>мэт</a:t>
            </a:r>
            <a:r>
              <a:rPr lang="en-US" dirty="0"/>
              <a:t>). </a:t>
            </a:r>
            <a:r>
              <a:rPr lang="en-US" dirty="0" err="1"/>
              <a:t>Ихэнхи</a:t>
            </a:r>
            <a:r>
              <a:rPr lang="en-US" dirty="0"/>
              <a:t> </a:t>
            </a:r>
            <a:r>
              <a:rPr lang="en-US" dirty="0" err="1"/>
              <a:t>үйлдвэрүүд</a:t>
            </a:r>
            <a:r>
              <a:rPr lang="en-US" dirty="0"/>
              <a:t> </a:t>
            </a:r>
            <a:r>
              <a:rPr lang="en-US" dirty="0" err="1"/>
              <a:t>хөгжиж</a:t>
            </a:r>
            <a:r>
              <a:rPr lang="en-US" dirty="0"/>
              <a:t> </a:t>
            </a:r>
            <a:r>
              <a:rPr lang="en-US" dirty="0" err="1"/>
              <a:t>буй</a:t>
            </a:r>
            <a:r>
              <a:rPr lang="en-US" dirty="0"/>
              <a:t>, </a:t>
            </a:r>
            <a:r>
              <a:rPr lang="en-US" dirty="0" err="1"/>
              <a:t>байгаль</a:t>
            </a:r>
            <a:r>
              <a:rPr lang="en-US" dirty="0"/>
              <a:t> </a:t>
            </a:r>
            <a:r>
              <a:rPr lang="en-US" dirty="0" err="1"/>
              <a:t>орчны</a:t>
            </a:r>
            <a:r>
              <a:rPr lang="en-US" dirty="0"/>
              <a:t> </a:t>
            </a:r>
            <a:r>
              <a:rPr lang="en-US" dirty="0" err="1"/>
              <a:t>зохицуулалт</a:t>
            </a:r>
            <a:r>
              <a:rPr lang="en-US" dirty="0"/>
              <a:t> </a:t>
            </a:r>
            <a:r>
              <a:rPr lang="en-US" dirty="0" err="1"/>
              <a:t>муутай</a:t>
            </a:r>
            <a:r>
              <a:rPr lang="en-US" dirty="0"/>
              <a:t> </a:t>
            </a:r>
            <a:r>
              <a:rPr lang="en-US" dirty="0" err="1"/>
              <a:t>орнуудад</a:t>
            </a:r>
            <a:r>
              <a:rPr lang="en-US" dirty="0"/>
              <a:t> </a:t>
            </a:r>
            <a:r>
              <a:rPr lang="en-US" dirty="0" err="1"/>
              <a:t>байдаг</a:t>
            </a:r>
            <a:r>
              <a:rPr lang="en-US" dirty="0"/>
              <a:t> </a:t>
            </a:r>
            <a:r>
              <a:rPr lang="en-US" dirty="0" err="1"/>
              <a:t>болохоор</a:t>
            </a:r>
            <a:r>
              <a:rPr lang="en-US" dirty="0"/>
              <a:t> </a:t>
            </a:r>
            <a:r>
              <a:rPr lang="en-US" dirty="0" err="1"/>
              <a:t>глобалчлал</a:t>
            </a:r>
            <a:r>
              <a:rPr lang="en-US" dirty="0"/>
              <a:t> </a:t>
            </a:r>
            <a:r>
              <a:rPr lang="en-US" dirty="0" err="1"/>
              <a:t>ба</a:t>
            </a:r>
            <a:r>
              <a:rPr lang="en-US" dirty="0"/>
              <a:t> </a:t>
            </a:r>
            <a:r>
              <a:rPr lang="en-US" dirty="0" err="1"/>
              <a:t>чөлөөт</a:t>
            </a:r>
            <a:r>
              <a:rPr lang="en-US" dirty="0"/>
              <a:t> </a:t>
            </a:r>
            <a:r>
              <a:rPr lang="en-US" dirty="0" err="1"/>
              <a:t>худалдаа</a:t>
            </a:r>
            <a:r>
              <a:rPr lang="en-US" dirty="0"/>
              <a:t> </a:t>
            </a:r>
            <a:r>
              <a:rPr lang="en-US" dirty="0" err="1"/>
              <a:t>нь</a:t>
            </a:r>
            <a:r>
              <a:rPr lang="en-US" dirty="0"/>
              <a:t> </a:t>
            </a:r>
            <a:r>
              <a:rPr lang="en-US" dirty="0" err="1"/>
              <a:t>бохирдлыг</a:t>
            </a:r>
            <a:r>
              <a:rPr lang="en-US" dirty="0"/>
              <a:t> </a:t>
            </a:r>
            <a:r>
              <a:rPr lang="en-US" dirty="0" err="1"/>
              <a:t>ихэсгэж</a:t>
            </a:r>
            <a:r>
              <a:rPr lang="en-US" dirty="0"/>
              <a:t> </a:t>
            </a:r>
            <a:r>
              <a:rPr lang="en-US" dirty="0" err="1"/>
              <a:t>магадгүй</a:t>
            </a:r>
            <a:r>
              <a:rPr lang="en-US" dirty="0"/>
              <a:t> </a:t>
            </a:r>
            <a:r>
              <a:rPr lang="en-US" dirty="0" err="1"/>
              <a:t>юм</a:t>
            </a:r>
            <a:r>
              <a:rPr lang="en-US" dirty="0"/>
              <a:t>. </a:t>
            </a:r>
            <a:r>
              <a:rPr lang="en-US" dirty="0" err="1"/>
              <a:t>Нөгөө</a:t>
            </a:r>
            <a:r>
              <a:rPr lang="en-US" dirty="0"/>
              <a:t> </a:t>
            </a:r>
            <a:r>
              <a:rPr lang="en-US" dirty="0" err="1"/>
              <a:t>талаас</a:t>
            </a:r>
            <a:r>
              <a:rPr lang="en-US" dirty="0"/>
              <a:t>, </a:t>
            </a:r>
            <a:r>
              <a:rPr lang="en-US" dirty="0" err="1"/>
              <a:t>эдийн</a:t>
            </a:r>
            <a:r>
              <a:rPr lang="en-US" dirty="0"/>
              <a:t> </a:t>
            </a:r>
            <a:r>
              <a:rPr lang="en-US" dirty="0" err="1"/>
              <a:t>засгийн</a:t>
            </a:r>
            <a:r>
              <a:rPr lang="en-US" dirty="0"/>
              <a:t> </a:t>
            </a:r>
            <a:r>
              <a:rPr lang="en-US" dirty="0" err="1"/>
              <a:t>өсөлт</a:t>
            </a:r>
            <a:r>
              <a:rPr lang="en-US" dirty="0"/>
              <a:t> </a:t>
            </a:r>
            <a:r>
              <a:rPr lang="en-US" dirty="0" err="1"/>
              <a:t>нь</a:t>
            </a:r>
            <a:r>
              <a:rPr lang="en-US" dirty="0"/>
              <a:t> </a:t>
            </a:r>
            <a:r>
              <a:rPr lang="en-US" dirty="0" err="1"/>
              <a:t>түүхээс</a:t>
            </a:r>
            <a:r>
              <a:rPr lang="en-US" dirty="0"/>
              <a:t> </a:t>
            </a:r>
            <a:r>
              <a:rPr lang="en-US" dirty="0" err="1"/>
              <a:t>харвал</a:t>
            </a:r>
            <a:r>
              <a:rPr lang="en-US" dirty="0"/>
              <a:t> “</a:t>
            </a:r>
            <a:r>
              <a:rPr lang="en-US" dirty="0" err="1" smtClean="0"/>
              <a:t>бохир</a:t>
            </a:r>
            <a:r>
              <a:rPr lang="en-US" dirty="0" smtClean="0"/>
              <a:t>; </a:t>
            </a:r>
            <a:r>
              <a:rPr lang="en-US" dirty="0" err="1"/>
              <a:t>үйлдвэрлэлийн</a:t>
            </a:r>
            <a:r>
              <a:rPr lang="en-US" dirty="0"/>
              <a:t> </a:t>
            </a:r>
            <a:r>
              <a:rPr lang="en-US" dirty="0" err="1"/>
              <a:t>үеийг</a:t>
            </a:r>
            <a:r>
              <a:rPr lang="en-US" dirty="0"/>
              <a:t> </a:t>
            </a:r>
            <a:r>
              <a:rPr lang="en-US" dirty="0" err="1"/>
              <a:t>туулдаг</a:t>
            </a:r>
            <a:r>
              <a:rPr lang="en-US" dirty="0"/>
              <a:t> </a:t>
            </a:r>
            <a:r>
              <a:rPr lang="en-US" dirty="0" err="1"/>
              <a:t>болохоор</a:t>
            </a:r>
            <a:r>
              <a:rPr lang="en-US" dirty="0"/>
              <a:t> </a:t>
            </a:r>
            <a:r>
              <a:rPr lang="en-US" dirty="0" err="1"/>
              <a:t>хөгжиж</a:t>
            </a:r>
            <a:r>
              <a:rPr lang="en-US" dirty="0"/>
              <a:t> </a:t>
            </a:r>
            <a:r>
              <a:rPr lang="en-US" dirty="0" err="1"/>
              <a:t>буй</a:t>
            </a:r>
            <a:r>
              <a:rPr lang="en-US" dirty="0"/>
              <a:t> </a:t>
            </a:r>
            <a:r>
              <a:rPr lang="en-US" dirty="0" err="1"/>
              <a:t>орнууд</a:t>
            </a:r>
            <a:r>
              <a:rPr lang="en-US" dirty="0"/>
              <a:t> </a:t>
            </a:r>
            <a:r>
              <a:rPr lang="en-US" dirty="0" err="1"/>
              <a:t>зохицуулалт</a:t>
            </a:r>
            <a:r>
              <a:rPr lang="en-US" dirty="0"/>
              <a:t>, </a:t>
            </a:r>
            <a:r>
              <a:rPr lang="en-US" dirty="0" err="1"/>
              <a:t>дүрэм</a:t>
            </a:r>
            <a:r>
              <a:rPr lang="en-US" dirty="0"/>
              <a:t> </a:t>
            </a:r>
            <a:r>
              <a:rPr lang="en-US" dirty="0" err="1"/>
              <a:t>журмаар</a:t>
            </a:r>
            <a:r>
              <a:rPr lang="en-US" dirty="0"/>
              <a:t> </a:t>
            </a:r>
            <a:r>
              <a:rPr lang="en-US" dirty="0" err="1"/>
              <a:t>өөрсдийн</a:t>
            </a:r>
            <a:r>
              <a:rPr lang="en-US" dirty="0"/>
              <a:t> </a:t>
            </a:r>
            <a:r>
              <a:rPr lang="en-US" dirty="0" err="1"/>
              <a:t>амьдралын</a:t>
            </a:r>
            <a:r>
              <a:rPr lang="en-US" dirty="0"/>
              <a:t> </a:t>
            </a:r>
            <a:r>
              <a:rPr lang="en-US" dirty="0" err="1"/>
              <a:t>өртгөө</a:t>
            </a:r>
            <a:r>
              <a:rPr lang="en-US" dirty="0"/>
              <a:t> </a:t>
            </a:r>
            <a:r>
              <a:rPr lang="en-US" dirty="0" err="1"/>
              <a:t>ихэсгэхийг</a:t>
            </a:r>
            <a:r>
              <a:rPr lang="en-US" dirty="0"/>
              <a:t> </a:t>
            </a:r>
            <a:r>
              <a:rPr lang="en-US" dirty="0" err="1"/>
              <a:t>хорио</a:t>
            </a:r>
            <a:r>
              <a:rPr lang="en-US" dirty="0"/>
              <a:t> </a:t>
            </a:r>
            <a:r>
              <a:rPr lang="en-US" dirty="0" err="1"/>
              <a:t>тавиулах</a:t>
            </a:r>
            <a:r>
              <a:rPr lang="en-US" dirty="0"/>
              <a:t> </a:t>
            </a:r>
            <a:r>
              <a:rPr lang="en-US" dirty="0" err="1"/>
              <a:t>хэрэггүй</a:t>
            </a:r>
            <a:r>
              <a:rPr lang="en-US" dirty="0"/>
              <a:t> </a:t>
            </a:r>
            <a:r>
              <a:rPr lang="en-US" dirty="0" err="1"/>
              <a:t>гэж</a:t>
            </a:r>
            <a:r>
              <a:rPr lang="en-US" dirty="0"/>
              <a:t> ч </a:t>
            </a:r>
            <a:r>
              <a:rPr lang="en-US" dirty="0" err="1"/>
              <a:t>маргадаг</a:t>
            </a:r>
            <a:r>
              <a:rPr lang="en-US" dirty="0"/>
              <a:t> </a:t>
            </a:r>
            <a:r>
              <a:rPr lang="en-US" dirty="0" err="1"/>
              <a:t>тал</a:t>
            </a:r>
            <a:r>
              <a:rPr lang="en-US" dirty="0"/>
              <a:t> </a:t>
            </a:r>
            <a:r>
              <a:rPr lang="en-US" dirty="0" err="1"/>
              <a:t>бий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927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/>
              <a:t>Техник</a:t>
            </a:r>
            <a:r>
              <a:rPr lang="en-US" b="1" dirty="0" smtClean="0"/>
              <a:t> –</a:t>
            </a:r>
            <a:r>
              <a:rPr lang="en-US" dirty="0" err="1" smtClean="0"/>
              <a:t>Дэлхий</a:t>
            </a:r>
            <a:r>
              <a:rPr lang="en-US" dirty="0" smtClean="0"/>
              <a:t> </a:t>
            </a:r>
            <a:r>
              <a:rPr lang="en-US" dirty="0" err="1" smtClean="0"/>
              <a:t>даяархи</a:t>
            </a:r>
            <a:r>
              <a:rPr lang="en-US" dirty="0" smtClean="0"/>
              <a:t> </a:t>
            </a:r>
            <a:r>
              <a:rPr lang="en-US" dirty="0" err="1" smtClean="0"/>
              <a:t>алсын</a:t>
            </a:r>
            <a:r>
              <a:rPr lang="en-US" dirty="0" smtClean="0"/>
              <a:t> </a:t>
            </a:r>
            <a:r>
              <a:rPr lang="en-US" dirty="0" err="1" smtClean="0"/>
              <a:t>холбооны</a:t>
            </a:r>
            <a:r>
              <a:rPr lang="en-US" dirty="0" smtClean="0"/>
              <a:t> </a:t>
            </a:r>
            <a:r>
              <a:rPr lang="en-US" dirty="0" err="1" smtClean="0"/>
              <a:t>дэд</a:t>
            </a:r>
            <a:r>
              <a:rPr lang="en-US" dirty="0" smtClean="0"/>
              <a:t> </a:t>
            </a:r>
            <a:r>
              <a:rPr lang="en-US" dirty="0" err="1" smtClean="0"/>
              <a:t>бүтцийн</a:t>
            </a:r>
            <a:r>
              <a:rPr lang="en-US" dirty="0" smtClean="0"/>
              <a:t> </a:t>
            </a:r>
            <a:r>
              <a:rPr lang="en-US" dirty="0" err="1" smtClean="0"/>
              <a:t>хөгжил</a:t>
            </a:r>
            <a:r>
              <a:rPr lang="en-US" dirty="0" smtClean="0"/>
              <a:t>, </a:t>
            </a:r>
            <a:r>
              <a:rPr lang="en-US" dirty="0" err="1" smtClean="0"/>
              <a:t>хил</a:t>
            </a:r>
            <a:r>
              <a:rPr lang="en-US" dirty="0" smtClean="0"/>
              <a:t> </a:t>
            </a:r>
            <a:r>
              <a:rPr lang="en-US" dirty="0" err="1" smtClean="0"/>
              <a:t>дамнасан</a:t>
            </a:r>
            <a:r>
              <a:rPr lang="en-US" dirty="0" smtClean="0"/>
              <a:t> </a:t>
            </a:r>
            <a:r>
              <a:rPr lang="en-US" dirty="0" err="1" smtClean="0"/>
              <a:t>өгөгдлийн</a:t>
            </a:r>
            <a:r>
              <a:rPr lang="en-US" dirty="0" smtClean="0"/>
              <a:t> </a:t>
            </a:r>
            <a:r>
              <a:rPr lang="en-US" dirty="0" err="1" smtClean="0"/>
              <a:t>урсгал</a:t>
            </a:r>
            <a:r>
              <a:rPr lang="en-US" dirty="0" smtClean="0"/>
              <a:t> (</a:t>
            </a:r>
            <a:r>
              <a:rPr lang="en-US" dirty="0" err="1" smtClean="0"/>
              <a:t>Интернэт</a:t>
            </a:r>
            <a:r>
              <a:rPr lang="en-US" dirty="0" smtClean="0"/>
              <a:t>, </a:t>
            </a:r>
            <a:r>
              <a:rPr lang="en-US" dirty="0" err="1" smtClean="0"/>
              <a:t>холбооны</a:t>
            </a:r>
            <a:r>
              <a:rPr lang="en-US" dirty="0" smtClean="0"/>
              <a:t> </a:t>
            </a:r>
            <a:r>
              <a:rPr lang="en-US" dirty="0" err="1" smtClean="0"/>
              <a:t>хиймэл</a:t>
            </a:r>
            <a:r>
              <a:rPr lang="en-US" dirty="0" smtClean="0"/>
              <a:t> </a:t>
            </a:r>
            <a:r>
              <a:rPr lang="en-US" dirty="0" err="1" smtClean="0"/>
              <a:t>дагуул</a:t>
            </a:r>
            <a:r>
              <a:rPr lang="en-US" dirty="0" smtClean="0"/>
              <a:t>, </a:t>
            </a:r>
            <a:r>
              <a:rPr lang="en-US" dirty="0" err="1" smtClean="0"/>
              <a:t>усан</a:t>
            </a:r>
            <a:r>
              <a:rPr lang="en-US" dirty="0" smtClean="0"/>
              <a:t> </a:t>
            </a:r>
            <a:r>
              <a:rPr lang="en-US" dirty="0" err="1" smtClean="0"/>
              <a:t>доорхи</a:t>
            </a:r>
            <a:r>
              <a:rPr lang="en-US" dirty="0" smtClean="0"/>
              <a:t> </a:t>
            </a:r>
            <a:r>
              <a:rPr lang="en-US" dirty="0" err="1" smtClean="0"/>
              <a:t>шилэн</a:t>
            </a:r>
            <a:r>
              <a:rPr lang="en-US" dirty="0" smtClean="0"/>
              <a:t> </a:t>
            </a:r>
            <a:r>
              <a:rPr lang="en-US" dirty="0" err="1" smtClean="0"/>
              <a:t>кабель</a:t>
            </a:r>
            <a:r>
              <a:rPr lang="en-US" dirty="0" smtClean="0"/>
              <a:t>, </a:t>
            </a:r>
            <a:r>
              <a:rPr lang="en-US" dirty="0" err="1" smtClean="0"/>
              <a:t>утасгүй</a:t>
            </a:r>
            <a:r>
              <a:rPr lang="en-US" dirty="0" smtClean="0"/>
              <a:t> </a:t>
            </a:r>
            <a:r>
              <a:rPr lang="en-US" dirty="0" err="1" smtClean="0"/>
              <a:t>телефон</a:t>
            </a:r>
            <a:r>
              <a:rPr lang="en-US" dirty="0" smtClean="0"/>
              <a:t> </a:t>
            </a:r>
            <a:r>
              <a:rPr lang="en-US" dirty="0" err="1" smtClean="0"/>
              <a:t>зэрэг</a:t>
            </a:r>
            <a:r>
              <a:rPr lang="en-US" dirty="0" smtClean="0"/>
              <a:t> </a:t>
            </a:r>
            <a:r>
              <a:rPr lang="en-US" dirty="0" err="1" smtClean="0"/>
              <a:t>технологийг</a:t>
            </a:r>
            <a:r>
              <a:rPr lang="en-US" dirty="0" smtClean="0"/>
              <a:t> </a:t>
            </a:r>
            <a:r>
              <a:rPr lang="en-US" dirty="0" err="1" smtClean="0"/>
              <a:t>ашиглаж</a:t>
            </a:r>
            <a:r>
              <a:rPr lang="en-US" dirty="0" smtClean="0"/>
              <a:t> </a:t>
            </a:r>
            <a:r>
              <a:rPr lang="en-US" dirty="0" err="1" smtClean="0"/>
              <a:t>байна</a:t>
            </a:r>
            <a:r>
              <a:rPr lang="en-US" dirty="0" smtClean="0"/>
              <a:t>.)</a:t>
            </a:r>
          </a:p>
          <a:p>
            <a:r>
              <a:rPr lang="en-US" b="1" dirty="0" err="1"/>
              <a:t>Хууль</a:t>
            </a:r>
            <a:r>
              <a:rPr lang="en-US" b="1" dirty="0"/>
              <a:t>/</a:t>
            </a:r>
            <a:r>
              <a:rPr lang="en-US" b="1" dirty="0" err="1"/>
              <a:t>Ёс</a:t>
            </a:r>
            <a:r>
              <a:rPr lang="en-US" b="1" dirty="0"/>
              <a:t> </a:t>
            </a:r>
            <a:r>
              <a:rPr lang="en-US" b="1" dirty="0" err="1"/>
              <a:t>зүй</a:t>
            </a:r>
            <a:r>
              <a:rPr lang="en-US" b="1" dirty="0"/>
              <a:t> </a:t>
            </a:r>
            <a:r>
              <a:rPr lang="en-US" dirty="0"/>
              <a:t>–</a:t>
            </a:r>
            <a:r>
              <a:rPr lang="en-US" dirty="0" err="1" smtClean="0"/>
              <a:t>Дэлхий</a:t>
            </a:r>
            <a:r>
              <a:rPr lang="en-US" dirty="0" smtClean="0"/>
              <a:t> </a:t>
            </a:r>
            <a:r>
              <a:rPr lang="en-US" dirty="0" err="1" smtClean="0"/>
              <a:t>даяар</a:t>
            </a:r>
            <a:r>
              <a:rPr lang="en-US" dirty="0" smtClean="0"/>
              <a:t> </a:t>
            </a:r>
            <a:r>
              <a:rPr lang="en-US" dirty="0" err="1" smtClean="0"/>
              <a:t>үйлчлэх</a:t>
            </a:r>
            <a:r>
              <a:rPr lang="en-US" dirty="0" smtClean="0"/>
              <a:t> </a:t>
            </a:r>
            <a:r>
              <a:rPr lang="en-US" dirty="0" err="1" smtClean="0"/>
              <a:t>жишиг</a:t>
            </a:r>
            <a:r>
              <a:rPr lang="en-US" dirty="0" smtClean="0"/>
              <a:t>, </a:t>
            </a:r>
            <a:r>
              <a:rPr lang="en-US" dirty="0" err="1" smtClean="0"/>
              <a:t>дүрэм</a:t>
            </a:r>
            <a:r>
              <a:rPr lang="en-US" dirty="0" smtClean="0"/>
              <a:t> </a:t>
            </a:r>
            <a:r>
              <a:rPr lang="en-US" dirty="0" err="1" smtClean="0"/>
              <a:t>журмууд</a:t>
            </a:r>
            <a:r>
              <a:rPr lang="en-US" dirty="0" smtClean="0"/>
              <a:t> </a:t>
            </a:r>
            <a:r>
              <a:rPr lang="en-US" dirty="0" err="1" smtClean="0"/>
              <a:t>ихэссэн</a:t>
            </a:r>
            <a:r>
              <a:rPr lang="en-US" dirty="0" smtClean="0"/>
              <a:t>; </a:t>
            </a:r>
            <a:r>
              <a:rPr lang="en-US" dirty="0" err="1" smtClean="0"/>
              <a:t>жишээ</a:t>
            </a:r>
            <a:r>
              <a:rPr lang="en-US" dirty="0" smtClean="0"/>
              <a:t> </a:t>
            </a:r>
            <a:r>
              <a:rPr lang="en-US" dirty="0" err="1" smtClean="0"/>
              <a:t>нь</a:t>
            </a:r>
            <a:r>
              <a:rPr lang="en-US" dirty="0" smtClean="0"/>
              <a:t> </a:t>
            </a:r>
            <a:r>
              <a:rPr lang="en-US" dirty="0" err="1" smtClean="0"/>
              <a:t>зохиогчийн</a:t>
            </a:r>
            <a:r>
              <a:rPr lang="en-US" dirty="0" smtClean="0"/>
              <a:t> </a:t>
            </a:r>
            <a:r>
              <a:rPr lang="en-US" dirty="0" err="1" smtClean="0"/>
              <a:t>эрхийн</a:t>
            </a:r>
            <a:r>
              <a:rPr lang="en-US" dirty="0" smtClean="0"/>
              <a:t> </a:t>
            </a:r>
            <a:r>
              <a:rPr lang="en-US" dirty="0" err="1" smtClean="0"/>
              <a:t>хууль</a:t>
            </a:r>
            <a:r>
              <a:rPr lang="en-US" dirty="0" smtClean="0"/>
              <a:t>, </a:t>
            </a:r>
            <a:r>
              <a:rPr lang="en-US" dirty="0" err="1" smtClean="0"/>
              <a:t>патент</a:t>
            </a:r>
            <a:r>
              <a:rPr lang="en-US" dirty="0" smtClean="0"/>
              <a:t>, </a:t>
            </a:r>
            <a:r>
              <a:rPr lang="en-US" dirty="0" err="1" smtClean="0"/>
              <a:t>дэлхийн</a:t>
            </a:r>
            <a:r>
              <a:rPr lang="en-US" dirty="0" smtClean="0"/>
              <a:t> </a:t>
            </a:r>
            <a:r>
              <a:rPr lang="en-US" dirty="0" err="1" smtClean="0"/>
              <a:t>худалдааны</a:t>
            </a:r>
            <a:r>
              <a:rPr lang="en-US" dirty="0" smtClean="0"/>
              <a:t> </a:t>
            </a:r>
            <a:r>
              <a:rPr lang="en-US" dirty="0" err="1" smtClean="0"/>
              <a:t>зөвшилцлүүд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Олон</a:t>
            </a:r>
            <a:r>
              <a:rPr lang="en-US" dirty="0" smtClean="0"/>
              <a:t> </a:t>
            </a:r>
            <a:r>
              <a:rPr lang="en-US" dirty="0" err="1" smtClean="0"/>
              <a:t>улсын</a:t>
            </a:r>
            <a:r>
              <a:rPr lang="en-US" dirty="0" smtClean="0"/>
              <a:t> </a:t>
            </a:r>
            <a:r>
              <a:rPr lang="en-US" dirty="0" err="1" smtClean="0"/>
              <a:t>гэмт</a:t>
            </a:r>
            <a:r>
              <a:rPr lang="en-US" dirty="0" smtClean="0"/>
              <a:t> </a:t>
            </a:r>
            <a:r>
              <a:rPr lang="en-US" dirty="0" err="1" smtClean="0"/>
              <a:t>хэргийн</a:t>
            </a:r>
            <a:r>
              <a:rPr lang="en-US" dirty="0" smtClean="0"/>
              <a:t> </a:t>
            </a:r>
            <a:r>
              <a:rPr lang="en-US" dirty="0" err="1" smtClean="0"/>
              <a:t>шүүх</a:t>
            </a:r>
            <a:r>
              <a:rPr lang="en-US" dirty="0" smtClean="0"/>
              <a:t> </a:t>
            </a:r>
            <a:r>
              <a:rPr lang="en-US" dirty="0" err="1" smtClean="0"/>
              <a:t>болон</a:t>
            </a:r>
            <a:r>
              <a:rPr lang="en-US" dirty="0" smtClean="0"/>
              <a:t> </a:t>
            </a:r>
            <a:r>
              <a:rPr lang="en-US" dirty="0" err="1" smtClean="0"/>
              <a:t>олон</a:t>
            </a:r>
            <a:r>
              <a:rPr lang="en-US" dirty="0" smtClean="0"/>
              <a:t> </a:t>
            </a:r>
            <a:r>
              <a:rPr lang="en-US" dirty="0" err="1" smtClean="0"/>
              <a:t>улсын</a:t>
            </a:r>
            <a:r>
              <a:rPr lang="en-US" dirty="0" smtClean="0"/>
              <a:t> </a:t>
            </a:r>
            <a:r>
              <a:rPr lang="en-US" dirty="0" err="1" smtClean="0"/>
              <a:t>шударга</a:t>
            </a:r>
            <a:r>
              <a:rPr lang="en-US" dirty="0" smtClean="0"/>
              <a:t> </a:t>
            </a:r>
            <a:r>
              <a:rPr lang="en-US" dirty="0" err="1" smtClean="0"/>
              <a:t>ёсны</a:t>
            </a:r>
            <a:r>
              <a:rPr lang="en-US" dirty="0" smtClean="0"/>
              <a:t> </a:t>
            </a:r>
            <a:r>
              <a:rPr lang="en-US" dirty="0" err="1" smtClean="0"/>
              <a:t>хөдөлгөөнүүд</a:t>
            </a:r>
            <a:r>
              <a:rPr lang="en-US" dirty="0" smtClean="0"/>
              <a:t> </a:t>
            </a:r>
            <a:r>
              <a:rPr lang="en-US" dirty="0" err="1" smtClean="0"/>
              <a:t>бий</a:t>
            </a:r>
            <a:r>
              <a:rPr lang="en-US" dirty="0" smtClean="0"/>
              <a:t> </a:t>
            </a:r>
            <a:r>
              <a:rPr lang="en-US" dirty="0" err="1" smtClean="0"/>
              <a:t>болсон.Олон</a:t>
            </a:r>
            <a:r>
              <a:rPr lang="en-US" dirty="0" smtClean="0"/>
              <a:t> </a:t>
            </a:r>
            <a:r>
              <a:rPr lang="en-US" dirty="0" err="1" smtClean="0"/>
              <a:t>улсын</a:t>
            </a:r>
            <a:r>
              <a:rPr lang="en-US" dirty="0" smtClean="0"/>
              <a:t> </a:t>
            </a:r>
            <a:r>
              <a:rPr lang="en-US" dirty="0" err="1" smtClean="0"/>
              <a:t>гэмт</a:t>
            </a:r>
            <a:r>
              <a:rPr lang="en-US" dirty="0" smtClean="0"/>
              <a:t> </a:t>
            </a:r>
            <a:r>
              <a:rPr lang="en-US" dirty="0" err="1" smtClean="0"/>
              <a:t>хэрэгтэй</a:t>
            </a:r>
            <a:r>
              <a:rPr lang="en-US" dirty="0" smtClean="0"/>
              <a:t> </a:t>
            </a:r>
            <a:r>
              <a:rPr lang="en-US" dirty="0" err="1" smtClean="0"/>
              <a:t>тэмцэх</a:t>
            </a:r>
            <a:r>
              <a:rPr lang="en-US" dirty="0" smtClean="0"/>
              <a:t> </a:t>
            </a:r>
            <a:r>
              <a:rPr lang="en-US" dirty="0" err="1" smtClean="0"/>
              <a:t>хамтын</a:t>
            </a:r>
            <a:r>
              <a:rPr lang="en-US" dirty="0" smtClean="0"/>
              <a:t> </a:t>
            </a:r>
            <a:r>
              <a:rPr lang="en-US" dirty="0" err="1" smtClean="0"/>
              <a:t>ажиллагаа</a:t>
            </a:r>
            <a:r>
              <a:rPr lang="en-US" dirty="0" smtClean="0"/>
              <a:t> </a:t>
            </a:r>
            <a:r>
              <a:rPr lang="en-US" dirty="0" err="1" smtClean="0"/>
              <a:t>сайжирсан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1130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Улс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төр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нийгэм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эдийн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засгийн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даяаршлын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индексийг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тооцох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аргачлал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Улс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орны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дотоод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гадаад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худалдаа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ДНБ, ҮНБ,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тухайн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улс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гадаадын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ажилчид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авч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байгаа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эсэх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mn-MN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Импортын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бараанд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тавьж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байгаа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гаалийн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татвар</a:t>
            </a:r>
            <a:endParaRPr lang="mn-MN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Иргэдийн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гадаад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руу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ярьж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буй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ярианы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минут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mn-MN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Гаднаас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ирж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буй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жуулчид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түүний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улс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орон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дах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нөлөөлөл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болон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гадагшаа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явж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буй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жуулчид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mn-MN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Интернет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гадны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телевиз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сонин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сэтгүүлийн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хэрэглээ</a:t>
            </a:r>
            <a:endParaRPr lang="mn-MN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Холливудын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киног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үндэсний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театрууд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үзүүлдэг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эсэх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англи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үгтэй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дуу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хит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парадад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орж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буй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эсэх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mn-MN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Макдоналдын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ресторан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тухайн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улсууд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хичнээн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байгуулагдсан</a:t>
            </a:r>
            <a:endParaRPr lang="mn-MN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НҮБ-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ийн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энхийг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сахиулах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ажиллагаанд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хэр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идэвхтэй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оролцдог</a:t>
            </a:r>
            <a:endParaRPr lang="mn-MN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1945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оноос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хойш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нэгдэн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орсон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гэрээ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конвенц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хоёр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ба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түүнээс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дээш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улсуудтай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байгуулсан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гэрээ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7813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2822" y="193956"/>
            <a:ext cx="3186953" cy="424609"/>
          </a:xfrm>
          <a:solidFill>
            <a:srgbClr val="CDF9FF"/>
          </a:solidFill>
        </p:spPr>
        <p:txBody>
          <a:bodyPr>
            <a:normAutofit fontScale="90000"/>
          </a:bodyPr>
          <a:lstStyle/>
          <a:p>
            <a:r>
              <a:rPr lang="mn-MN" dirty="0" smtClean="0">
                <a:latin typeface="+mn-lt"/>
              </a:rPr>
              <a:t>Дүгнэлт </a:t>
            </a:r>
            <a:endParaRPr lang="en-US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Дэлхийн хөгжлийн хандлага нь даяаршихад хүргэж буйг жишээгээр </a:t>
            </a:r>
            <a:r>
              <a:rPr lang="mn-MN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тайлбарлах</a:t>
            </a:r>
          </a:p>
          <a:p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Даяаршилд нөлөөлөх байгаль нийгэм эдийн засгийн хүчин </a:t>
            </a:r>
            <a:r>
              <a:rPr lang="mn-MN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зүйлсийг </a:t>
            </a:r>
            <a:r>
              <a:rPr lang="mn-MN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тодорхойлох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865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76" t="9688" r="15512" b="-2500"/>
          <a:stretch/>
        </p:blipFill>
        <p:spPr bwMode="auto">
          <a:xfrm>
            <a:off x="137160" y="198120"/>
            <a:ext cx="9026390" cy="6522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21605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6" t="26874" r="36647" b="10001"/>
          <a:stretch/>
        </p:blipFill>
        <p:spPr bwMode="auto">
          <a:xfrm>
            <a:off x="-121920" y="350520"/>
            <a:ext cx="9133136" cy="5913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92901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-Times New Roman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1284</TotalTime>
  <Words>1105</Words>
  <Application>Microsoft Office PowerPoint</Application>
  <PresentationFormat>On-screen Show (4:3)</PresentationFormat>
  <Paragraphs>90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Тема Office</vt:lpstr>
      <vt:lpstr>PowerPoint Presentation</vt:lpstr>
      <vt:lpstr>PowerPoint Presentation</vt:lpstr>
      <vt:lpstr>PowerPoint Presentation</vt:lpstr>
      <vt:lpstr>PowerPoint Presentation</vt:lpstr>
      <vt:lpstr>Зорилт</vt:lpstr>
      <vt:lpstr>PowerPoint Presentation</vt:lpstr>
      <vt:lpstr>PowerPoint Presentation</vt:lpstr>
      <vt:lpstr>PowerPoint Presentation</vt:lpstr>
      <vt:lpstr>Даяаршлын сөрөг талууд </vt:lpstr>
      <vt:lpstr>Даяаршлын сөрөг талууд </vt:lpstr>
      <vt:lpstr>Даяаршлын эерэг талууд </vt:lpstr>
      <vt:lpstr>Даяаршлын индекс</vt:lpstr>
      <vt:lpstr>PowerPoint Presentation</vt:lpstr>
      <vt:lpstr>PowerPoint Presentation</vt:lpstr>
      <vt:lpstr>PowerPoint Presentation</vt:lpstr>
      <vt:lpstr>ҮДК -ууд</vt:lpstr>
      <vt:lpstr>“NIKE” ҮДК-н байршил</vt:lpstr>
      <vt:lpstr>PowerPoint Presentation</vt:lpstr>
      <vt:lpstr>Аутсорсинг</vt:lpstr>
      <vt:lpstr>PowerPoint Presentation</vt:lpstr>
      <vt:lpstr>Аутсорсинг</vt:lpstr>
      <vt:lpstr>Аутсорсинг</vt:lpstr>
      <vt:lpstr>PowerPoint Presentation</vt:lpstr>
      <vt:lpstr>Даяаршлын индекс </vt:lpstr>
      <vt:lpstr>PowerPoint Presentation</vt:lpstr>
      <vt:lpstr>PowerPoint Presentation</vt:lpstr>
      <vt:lpstr>PowerPoint Presentation</vt:lpstr>
      <vt:lpstr>PowerPoint Presentation</vt:lpstr>
      <vt:lpstr>Даяарчлал нь дэлхий ертөнцөд хэд хэдэн замаар нөлөөлж байна: </vt:lpstr>
      <vt:lpstr>PowerPoint Presentation</vt:lpstr>
      <vt:lpstr>PowerPoint Presentation</vt:lpstr>
      <vt:lpstr>PowerPoint Presentation</vt:lpstr>
      <vt:lpstr>PowerPoint Presentation</vt:lpstr>
      <vt:lpstr>Улс төр, нийгэм, эдийн засгийн даяаршлын индексийг тооцох аргачлал </vt:lpstr>
      <vt:lpstr>Дүгнэлт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admin</cp:lastModifiedBy>
  <cp:revision>63</cp:revision>
  <dcterms:created xsi:type="dcterms:W3CDTF">2017-08-15T07:43:24Z</dcterms:created>
  <dcterms:modified xsi:type="dcterms:W3CDTF">2019-10-15T05:07:41Z</dcterms:modified>
</cp:coreProperties>
</file>