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7" r:id="rId4"/>
    <p:sldId id="290" r:id="rId5"/>
    <p:sldId id="291" r:id="rId6"/>
    <p:sldId id="292" r:id="rId7"/>
    <p:sldId id="293" r:id="rId8"/>
    <p:sldId id="294" r:id="rId9"/>
    <p:sldId id="305" r:id="rId10"/>
    <p:sldId id="306" r:id="rId11"/>
    <p:sldId id="307" r:id="rId12"/>
    <p:sldId id="309" r:id="rId13"/>
    <p:sldId id="308" r:id="rId14"/>
    <p:sldId id="312" r:id="rId15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宋体" charset="-122"/>
      </a:defRPr>
    </a:lvl1pPr>
    <a:lvl2pPr marL="457200" lvl="1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宋体" charset="-122"/>
      </a:defRPr>
    </a:lvl2pPr>
    <a:lvl3pPr marL="914400" lvl="2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宋体" charset="-122"/>
      </a:defRPr>
    </a:lvl3pPr>
    <a:lvl4pPr marL="1371600" lvl="3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宋体" charset="-122"/>
      </a:defRPr>
    </a:lvl4pPr>
    <a:lvl5pPr marL="1828800" lvl="4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宋体" charset="-122"/>
      </a:defRPr>
    </a:lvl5pPr>
    <a:lvl6pPr marL="2286000" lvl="5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宋体" charset="-122"/>
      </a:defRPr>
    </a:lvl6pPr>
    <a:lvl7pPr marL="2743200" lvl="6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宋体" charset="-122"/>
      </a:defRPr>
    </a:lvl7pPr>
    <a:lvl8pPr marL="3200400" lvl="7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宋体" charset="-122"/>
      </a:defRPr>
    </a:lvl8pPr>
    <a:lvl9pPr marL="3657600" lvl="8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宋体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0000"/>
    <a:srgbClr val="00CCFF"/>
    <a:srgbClr val="35654B"/>
    <a:srgbClr val="1E3A2B"/>
    <a:srgbClr val="CDE5D8"/>
    <a:srgbClr val="EAEAEA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864"/>
      </p:guideLst>
    </p:cSldViewPr>
  </p:slideViewPr>
  <p:gridSpacing cx="36003" cy="36003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2049" descr="77701cc93d56fd32be09e69e"/>
          <p:cNvPicPr>
            <a:picLocks noChangeAspect="1"/>
          </p:cNvPicPr>
          <p:nvPr/>
        </p:nvPicPr>
        <p:blipFill>
          <a:blip r:embed="rId2"/>
          <a:srcRect l="1672" r="50340" b="5003"/>
          <a:stretch>
            <a:fillRect/>
          </a:stretch>
        </p:blipFill>
        <p:spPr>
          <a:xfrm>
            <a:off x="19050" y="44450"/>
            <a:ext cx="4373563" cy="594042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051" name="矩形 2050" descr="绿色大理石"/>
          <p:cNvSpPr/>
          <p:nvPr/>
        </p:nvSpPr>
        <p:spPr>
          <a:xfrm rot="5400000">
            <a:off x="5554663" y="3235325"/>
            <a:ext cx="6854825" cy="395288"/>
          </a:xfrm>
          <a:prstGeom prst="rect">
            <a:avLst/>
          </a:prstGeom>
          <a:blipFill rotWithShape="1">
            <a:blip r:embed="rId3"/>
          </a:blipFill>
          <a:ln w="9525">
            <a:noFill/>
            <a:miter/>
          </a:ln>
        </p:spPr>
        <p:txBody>
          <a:bodyPr/>
          <a:p>
            <a:endParaRPr lang="zh-CN" altLang="en-US"/>
          </a:p>
        </p:txBody>
      </p:sp>
      <p:sp>
        <p:nvSpPr>
          <p:cNvPr id="2052" name="矩形 2051" descr="绿色大理石"/>
          <p:cNvSpPr/>
          <p:nvPr/>
        </p:nvSpPr>
        <p:spPr>
          <a:xfrm rot="-5400000" flipH="1">
            <a:off x="-3263900" y="3236913"/>
            <a:ext cx="6853238" cy="393700"/>
          </a:xfrm>
          <a:prstGeom prst="rect">
            <a:avLst/>
          </a:prstGeom>
          <a:blipFill rotWithShape="1">
            <a:blip r:embed="rId3"/>
          </a:blipFill>
          <a:ln w="9525">
            <a:noFill/>
            <a:miter/>
          </a:ln>
        </p:spPr>
        <p:txBody>
          <a:bodyPr/>
          <a:p>
            <a:endParaRPr lang="zh-CN" altLang="en-US"/>
          </a:p>
        </p:txBody>
      </p:sp>
      <p:sp>
        <p:nvSpPr>
          <p:cNvPr id="2053" name="矩形 2052" descr="绿色大理石"/>
          <p:cNvSpPr/>
          <p:nvPr/>
        </p:nvSpPr>
        <p:spPr>
          <a:xfrm>
            <a:off x="3175" y="6677025"/>
            <a:ext cx="9140825" cy="188913"/>
          </a:xfrm>
          <a:prstGeom prst="rect">
            <a:avLst/>
          </a:prstGeom>
          <a:blipFill rotWithShape="1">
            <a:blip r:embed="rId3"/>
          </a:blipFill>
          <a:ln w="9525">
            <a:noFill/>
            <a:miter/>
          </a:ln>
        </p:spPr>
        <p:txBody>
          <a:bodyPr/>
          <a:p>
            <a:endParaRPr lang="zh-CN" altLang="en-US"/>
          </a:p>
        </p:txBody>
      </p:sp>
      <p:sp>
        <p:nvSpPr>
          <p:cNvPr id="2054" name="未知"/>
          <p:cNvSpPr/>
          <p:nvPr/>
        </p:nvSpPr>
        <p:spPr>
          <a:xfrm>
            <a:off x="-214312" y="0"/>
            <a:ext cx="895350" cy="7013575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5" name="未知"/>
          <p:cNvSpPr/>
          <p:nvPr/>
        </p:nvSpPr>
        <p:spPr>
          <a:xfrm>
            <a:off x="398463" y="3935413"/>
            <a:ext cx="215900" cy="2482850"/>
          </a:xfrm>
          <a:custGeom>
            <a:avLst/>
            <a:gdLst/>
            <a:ahLst/>
            <a:cxnLst/>
            <a:pathLst>
              <a:path w="135" h="321">
                <a:moveTo>
                  <a:pt x="87" y="280"/>
                </a:moveTo>
                <a:cubicBezTo>
                  <a:pt x="0" y="222"/>
                  <a:pt x="37" y="66"/>
                  <a:pt x="103" y="0"/>
                </a:cubicBezTo>
                <a:cubicBezTo>
                  <a:pt x="135" y="97"/>
                  <a:pt x="119" y="40"/>
                  <a:pt x="119" y="264"/>
                </a:cubicBezTo>
                <a:cubicBezTo>
                  <a:pt x="119" y="271"/>
                  <a:pt x="98" y="321"/>
                  <a:pt x="95" y="320"/>
                </a:cubicBezTo>
                <a:cubicBezTo>
                  <a:pt x="82" y="316"/>
                  <a:pt x="90" y="293"/>
                  <a:pt x="87" y="280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alpha val="26999"/>
                </a:schemeClr>
              </a:gs>
              <a:gs pos="100000">
                <a:srgbClr val="EAEAEA">
                  <a:alpha val="7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6" name="未知"/>
          <p:cNvSpPr/>
          <p:nvPr/>
        </p:nvSpPr>
        <p:spPr>
          <a:xfrm>
            <a:off x="146050" y="3754438"/>
            <a:ext cx="179388" cy="2301875"/>
          </a:xfrm>
          <a:custGeom>
            <a:avLst/>
            <a:gdLst/>
            <a:ahLst/>
            <a:cxnLst/>
            <a:pathLst>
              <a:path w="135" h="321">
                <a:moveTo>
                  <a:pt x="87" y="280"/>
                </a:moveTo>
                <a:cubicBezTo>
                  <a:pt x="0" y="222"/>
                  <a:pt x="37" y="66"/>
                  <a:pt x="103" y="0"/>
                </a:cubicBezTo>
                <a:cubicBezTo>
                  <a:pt x="135" y="97"/>
                  <a:pt x="119" y="40"/>
                  <a:pt x="119" y="264"/>
                </a:cubicBezTo>
                <a:cubicBezTo>
                  <a:pt x="119" y="271"/>
                  <a:pt x="98" y="321"/>
                  <a:pt x="95" y="320"/>
                </a:cubicBezTo>
                <a:cubicBezTo>
                  <a:pt x="82" y="316"/>
                  <a:pt x="90" y="293"/>
                  <a:pt x="87" y="280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alpha val="26999"/>
                </a:schemeClr>
              </a:gs>
              <a:gs pos="100000">
                <a:srgbClr val="EAEAEA">
                  <a:alpha val="7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7" name="未知"/>
          <p:cNvSpPr/>
          <p:nvPr/>
        </p:nvSpPr>
        <p:spPr>
          <a:xfrm>
            <a:off x="0" y="-61912"/>
            <a:ext cx="576263" cy="5684837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8" name="未知"/>
          <p:cNvSpPr/>
          <p:nvPr/>
        </p:nvSpPr>
        <p:spPr>
          <a:xfrm>
            <a:off x="111125" y="-22225"/>
            <a:ext cx="576263" cy="2984500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2059" name="组合 2058"/>
          <p:cNvGrpSpPr/>
          <p:nvPr/>
        </p:nvGrpSpPr>
        <p:grpSpPr>
          <a:xfrm flipH="1">
            <a:off x="8280400" y="-61912"/>
            <a:ext cx="1079500" cy="7048500"/>
            <a:chOff x="0" y="0"/>
            <a:chExt cx="567" cy="4443"/>
          </a:xfrm>
        </p:grpSpPr>
        <p:sp>
          <p:nvSpPr>
            <p:cNvPr id="2060" name="未知"/>
            <p:cNvSpPr/>
            <p:nvPr/>
          </p:nvSpPr>
          <p:spPr>
            <a:xfrm>
              <a:off x="0" y="23"/>
              <a:ext cx="567" cy="4420"/>
            </a:xfrm>
            <a:custGeom>
              <a:avLst/>
              <a:gdLst/>
              <a:ahLst/>
              <a:cxnLst/>
              <a:pathLst>
                <a:path w="769" h="4352">
                  <a:moveTo>
                    <a:pt x="106" y="0"/>
                  </a:moveTo>
                  <a:cubicBezTo>
                    <a:pt x="149" y="5"/>
                    <a:pt x="191" y="12"/>
                    <a:pt x="234" y="16"/>
                  </a:cubicBezTo>
                  <a:cubicBezTo>
                    <a:pt x="341" y="26"/>
                    <a:pt x="554" y="40"/>
                    <a:pt x="554" y="40"/>
                  </a:cubicBezTo>
                  <a:cubicBezTo>
                    <a:pt x="545" y="167"/>
                    <a:pt x="511" y="283"/>
                    <a:pt x="490" y="408"/>
                  </a:cubicBezTo>
                  <a:cubicBezTo>
                    <a:pt x="500" y="654"/>
                    <a:pt x="504" y="631"/>
                    <a:pt x="490" y="928"/>
                  </a:cubicBezTo>
                  <a:cubicBezTo>
                    <a:pt x="487" y="992"/>
                    <a:pt x="458" y="1073"/>
                    <a:pt x="442" y="1136"/>
                  </a:cubicBezTo>
                  <a:cubicBezTo>
                    <a:pt x="436" y="1201"/>
                    <a:pt x="437" y="1339"/>
                    <a:pt x="402" y="1392"/>
                  </a:cubicBezTo>
                  <a:cubicBezTo>
                    <a:pt x="396" y="1461"/>
                    <a:pt x="383" y="1523"/>
                    <a:pt x="394" y="1592"/>
                  </a:cubicBezTo>
                  <a:cubicBezTo>
                    <a:pt x="402" y="1643"/>
                    <a:pt x="429" y="1686"/>
                    <a:pt x="442" y="1736"/>
                  </a:cubicBezTo>
                  <a:cubicBezTo>
                    <a:pt x="448" y="1760"/>
                    <a:pt x="450" y="1785"/>
                    <a:pt x="458" y="1808"/>
                  </a:cubicBezTo>
                  <a:cubicBezTo>
                    <a:pt x="491" y="1906"/>
                    <a:pt x="461" y="1787"/>
                    <a:pt x="482" y="1864"/>
                  </a:cubicBezTo>
                  <a:cubicBezTo>
                    <a:pt x="488" y="1885"/>
                    <a:pt x="488" y="1908"/>
                    <a:pt x="498" y="1928"/>
                  </a:cubicBezTo>
                  <a:cubicBezTo>
                    <a:pt x="524" y="1980"/>
                    <a:pt x="551" y="2039"/>
                    <a:pt x="562" y="2096"/>
                  </a:cubicBezTo>
                  <a:cubicBezTo>
                    <a:pt x="568" y="2210"/>
                    <a:pt x="571" y="2238"/>
                    <a:pt x="586" y="2328"/>
                  </a:cubicBezTo>
                  <a:cubicBezTo>
                    <a:pt x="589" y="2403"/>
                    <a:pt x="587" y="2478"/>
                    <a:pt x="594" y="2552"/>
                  </a:cubicBezTo>
                  <a:cubicBezTo>
                    <a:pt x="595" y="2566"/>
                    <a:pt x="606" y="2578"/>
                    <a:pt x="610" y="2592"/>
                  </a:cubicBezTo>
                  <a:cubicBezTo>
                    <a:pt x="616" y="2613"/>
                    <a:pt x="626" y="2656"/>
                    <a:pt x="626" y="2656"/>
                  </a:cubicBezTo>
                  <a:cubicBezTo>
                    <a:pt x="629" y="2693"/>
                    <a:pt x="628" y="2731"/>
                    <a:pt x="634" y="2768"/>
                  </a:cubicBezTo>
                  <a:cubicBezTo>
                    <a:pt x="640" y="2807"/>
                    <a:pt x="670" y="2843"/>
                    <a:pt x="682" y="2880"/>
                  </a:cubicBezTo>
                  <a:cubicBezTo>
                    <a:pt x="685" y="2917"/>
                    <a:pt x="684" y="2955"/>
                    <a:pt x="690" y="2992"/>
                  </a:cubicBezTo>
                  <a:cubicBezTo>
                    <a:pt x="692" y="3004"/>
                    <a:pt x="705" y="3012"/>
                    <a:pt x="706" y="3024"/>
                  </a:cubicBezTo>
                  <a:cubicBezTo>
                    <a:pt x="711" y="3062"/>
                    <a:pt x="722" y="3406"/>
                    <a:pt x="722" y="3408"/>
                  </a:cubicBezTo>
                  <a:cubicBezTo>
                    <a:pt x="727" y="3510"/>
                    <a:pt x="724" y="3688"/>
                    <a:pt x="754" y="3808"/>
                  </a:cubicBezTo>
                  <a:cubicBezTo>
                    <a:pt x="752" y="3921"/>
                    <a:pt x="769" y="4194"/>
                    <a:pt x="730" y="4352"/>
                  </a:cubicBezTo>
                  <a:cubicBezTo>
                    <a:pt x="700" y="4262"/>
                    <a:pt x="737" y="4138"/>
                    <a:pt x="634" y="4104"/>
                  </a:cubicBezTo>
                  <a:cubicBezTo>
                    <a:pt x="576" y="4110"/>
                    <a:pt x="540" y="4097"/>
                    <a:pt x="522" y="4152"/>
                  </a:cubicBezTo>
                  <a:cubicBezTo>
                    <a:pt x="510" y="4269"/>
                    <a:pt x="522" y="4251"/>
                    <a:pt x="402" y="4240"/>
                  </a:cubicBezTo>
                  <a:cubicBezTo>
                    <a:pt x="375" y="4222"/>
                    <a:pt x="368" y="4202"/>
                    <a:pt x="338" y="4192"/>
                  </a:cubicBezTo>
                  <a:cubicBezTo>
                    <a:pt x="330" y="4184"/>
                    <a:pt x="323" y="4174"/>
                    <a:pt x="314" y="4168"/>
                  </a:cubicBezTo>
                  <a:cubicBezTo>
                    <a:pt x="307" y="4163"/>
                    <a:pt x="297" y="4165"/>
                    <a:pt x="290" y="4160"/>
                  </a:cubicBezTo>
                  <a:cubicBezTo>
                    <a:pt x="282" y="4154"/>
                    <a:pt x="281" y="4143"/>
                    <a:pt x="274" y="4136"/>
                  </a:cubicBezTo>
                  <a:cubicBezTo>
                    <a:pt x="267" y="4129"/>
                    <a:pt x="257" y="4127"/>
                    <a:pt x="250" y="4120"/>
                  </a:cubicBezTo>
                  <a:cubicBezTo>
                    <a:pt x="240" y="4110"/>
                    <a:pt x="219" y="4078"/>
                    <a:pt x="210" y="4064"/>
                  </a:cubicBezTo>
                  <a:cubicBezTo>
                    <a:pt x="193" y="3996"/>
                    <a:pt x="179" y="3923"/>
                    <a:pt x="122" y="3880"/>
                  </a:cubicBezTo>
                  <a:cubicBezTo>
                    <a:pt x="129" y="3564"/>
                    <a:pt x="85" y="3212"/>
                    <a:pt x="162" y="2904"/>
                  </a:cubicBezTo>
                  <a:cubicBezTo>
                    <a:pt x="172" y="2813"/>
                    <a:pt x="185" y="2723"/>
                    <a:pt x="194" y="2632"/>
                  </a:cubicBezTo>
                  <a:cubicBezTo>
                    <a:pt x="189" y="2381"/>
                    <a:pt x="188" y="2131"/>
                    <a:pt x="178" y="1880"/>
                  </a:cubicBezTo>
                  <a:cubicBezTo>
                    <a:pt x="175" y="1813"/>
                    <a:pt x="150" y="1730"/>
                    <a:pt x="138" y="1664"/>
                  </a:cubicBezTo>
                  <a:cubicBezTo>
                    <a:pt x="112" y="1527"/>
                    <a:pt x="96" y="1392"/>
                    <a:pt x="66" y="1256"/>
                  </a:cubicBezTo>
                  <a:cubicBezTo>
                    <a:pt x="54" y="1133"/>
                    <a:pt x="28" y="1011"/>
                    <a:pt x="10" y="888"/>
                  </a:cubicBezTo>
                  <a:cubicBezTo>
                    <a:pt x="14" y="786"/>
                    <a:pt x="0" y="633"/>
                    <a:pt x="42" y="528"/>
                  </a:cubicBezTo>
                  <a:cubicBezTo>
                    <a:pt x="58" y="401"/>
                    <a:pt x="58" y="283"/>
                    <a:pt x="66" y="152"/>
                  </a:cubicBezTo>
                  <a:cubicBezTo>
                    <a:pt x="73" y="41"/>
                    <a:pt x="82" y="16"/>
                    <a:pt x="186" y="16"/>
                  </a:cubicBezTo>
                </a:path>
              </a:pathLst>
            </a:custGeom>
            <a:solidFill>
              <a:schemeClr val="bg1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" name="未知"/>
            <p:cNvSpPr/>
            <p:nvPr/>
          </p:nvSpPr>
          <p:spPr>
            <a:xfrm>
              <a:off x="272" y="2518"/>
              <a:ext cx="136" cy="1565"/>
            </a:xfrm>
            <a:custGeom>
              <a:avLst/>
              <a:gdLst/>
              <a:ahLst/>
              <a:cxnLst/>
              <a:pathLst>
                <a:path w="135" h="321">
                  <a:moveTo>
                    <a:pt x="87" y="280"/>
                  </a:moveTo>
                  <a:cubicBezTo>
                    <a:pt x="0" y="222"/>
                    <a:pt x="37" y="66"/>
                    <a:pt x="103" y="0"/>
                  </a:cubicBezTo>
                  <a:cubicBezTo>
                    <a:pt x="135" y="97"/>
                    <a:pt x="119" y="40"/>
                    <a:pt x="119" y="264"/>
                  </a:cubicBezTo>
                  <a:cubicBezTo>
                    <a:pt x="119" y="271"/>
                    <a:pt x="98" y="321"/>
                    <a:pt x="95" y="320"/>
                  </a:cubicBezTo>
                  <a:cubicBezTo>
                    <a:pt x="82" y="316"/>
                    <a:pt x="90" y="293"/>
                    <a:pt x="87" y="28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EAEAEA">
                    <a:alpha val="7000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" name="未知"/>
            <p:cNvSpPr/>
            <p:nvPr/>
          </p:nvSpPr>
          <p:spPr>
            <a:xfrm>
              <a:off x="113" y="2404"/>
              <a:ext cx="113" cy="1451"/>
            </a:xfrm>
            <a:custGeom>
              <a:avLst/>
              <a:gdLst/>
              <a:ahLst/>
              <a:cxnLst/>
              <a:pathLst>
                <a:path w="135" h="321">
                  <a:moveTo>
                    <a:pt x="87" y="280"/>
                  </a:moveTo>
                  <a:cubicBezTo>
                    <a:pt x="0" y="222"/>
                    <a:pt x="37" y="66"/>
                    <a:pt x="103" y="0"/>
                  </a:cubicBezTo>
                  <a:cubicBezTo>
                    <a:pt x="135" y="97"/>
                    <a:pt x="119" y="40"/>
                    <a:pt x="119" y="264"/>
                  </a:cubicBezTo>
                  <a:cubicBezTo>
                    <a:pt x="119" y="271"/>
                    <a:pt x="98" y="321"/>
                    <a:pt x="95" y="320"/>
                  </a:cubicBezTo>
                  <a:cubicBezTo>
                    <a:pt x="82" y="316"/>
                    <a:pt x="90" y="293"/>
                    <a:pt x="87" y="28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EAEAEA">
                    <a:alpha val="7000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" name="未知"/>
            <p:cNvSpPr/>
            <p:nvPr/>
          </p:nvSpPr>
          <p:spPr>
            <a:xfrm>
              <a:off x="0" y="0"/>
              <a:ext cx="363" cy="3583"/>
            </a:xfrm>
            <a:custGeom>
              <a:avLst/>
              <a:gdLst/>
              <a:ahLst/>
              <a:cxnLst/>
              <a:pathLst>
                <a:path w="769" h="4352">
                  <a:moveTo>
                    <a:pt x="106" y="0"/>
                  </a:moveTo>
                  <a:cubicBezTo>
                    <a:pt x="149" y="5"/>
                    <a:pt x="191" y="12"/>
                    <a:pt x="234" y="16"/>
                  </a:cubicBezTo>
                  <a:cubicBezTo>
                    <a:pt x="341" y="26"/>
                    <a:pt x="554" y="40"/>
                    <a:pt x="554" y="40"/>
                  </a:cubicBezTo>
                  <a:cubicBezTo>
                    <a:pt x="545" y="167"/>
                    <a:pt x="511" y="283"/>
                    <a:pt x="490" y="408"/>
                  </a:cubicBezTo>
                  <a:cubicBezTo>
                    <a:pt x="500" y="654"/>
                    <a:pt x="504" y="631"/>
                    <a:pt x="490" y="928"/>
                  </a:cubicBezTo>
                  <a:cubicBezTo>
                    <a:pt x="487" y="992"/>
                    <a:pt x="458" y="1073"/>
                    <a:pt x="442" y="1136"/>
                  </a:cubicBezTo>
                  <a:cubicBezTo>
                    <a:pt x="436" y="1201"/>
                    <a:pt x="437" y="1339"/>
                    <a:pt x="402" y="1392"/>
                  </a:cubicBezTo>
                  <a:cubicBezTo>
                    <a:pt x="396" y="1461"/>
                    <a:pt x="383" y="1523"/>
                    <a:pt x="394" y="1592"/>
                  </a:cubicBezTo>
                  <a:cubicBezTo>
                    <a:pt x="402" y="1643"/>
                    <a:pt x="429" y="1686"/>
                    <a:pt x="442" y="1736"/>
                  </a:cubicBezTo>
                  <a:cubicBezTo>
                    <a:pt x="448" y="1760"/>
                    <a:pt x="450" y="1785"/>
                    <a:pt x="458" y="1808"/>
                  </a:cubicBezTo>
                  <a:cubicBezTo>
                    <a:pt x="491" y="1906"/>
                    <a:pt x="461" y="1787"/>
                    <a:pt x="482" y="1864"/>
                  </a:cubicBezTo>
                  <a:cubicBezTo>
                    <a:pt x="488" y="1885"/>
                    <a:pt x="488" y="1908"/>
                    <a:pt x="498" y="1928"/>
                  </a:cubicBezTo>
                  <a:cubicBezTo>
                    <a:pt x="524" y="1980"/>
                    <a:pt x="551" y="2039"/>
                    <a:pt x="562" y="2096"/>
                  </a:cubicBezTo>
                  <a:cubicBezTo>
                    <a:pt x="568" y="2210"/>
                    <a:pt x="571" y="2238"/>
                    <a:pt x="586" y="2328"/>
                  </a:cubicBezTo>
                  <a:cubicBezTo>
                    <a:pt x="589" y="2403"/>
                    <a:pt x="587" y="2478"/>
                    <a:pt x="594" y="2552"/>
                  </a:cubicBezTo>
                  <a:cubicBezTo>
                    <a:pt x="595" y="2566"/>
                    <a:pt x="606" y="2578"/>
                    <a:pt x="610" y="2592"/>
                  </a:cubicBezTo>
                  <a:cubicBezTo>
                    <a:pt x="616" y="2613"/>
                    <a:pt x="626" y="2656"/>
                    <a:pt x="626" y="2656"/>
                  </a:cubicBezTo>
                  <a:cubicBezTo>
                    <a:pt x="629" y="2693"/>
                    <a:pt x="628" y="2731"/>
                    <a:pt x="634" y="2768"/>
                  </a:cubicBezTo>
                  <a:cubicBezTo>
                    <a:pt x="640" y="2807"/>
                    <a:pt x="670" y="2843"/>
                    <a:pt x="682" y="2880"/>
                  </a:cubicBezTo>
                  <a:cubicBezTo>
                    <a:pt x="685" y="2917"/>
                    <a:pt x="684" y="2955"/>
                    <a:pt x="690" y="2992"/>
                  </a:cubicBezTo>
                  <a:cubicBezTo>
                    <a:pt x="692" y="3004"/>
                    <a:pt x="705" y="3012"/>
                    <a:pt x="706" y="3024"/>
                  </a:cubicBezTo>
                  <a:cubicBezTo>
                    <a:pt x="711" y="3062"/>
                    <a:pt x="722" y="3406"/>
                    <a:pt x="722" y="3408"/>
                  </a:cubicBezTo>
                  <a:cubicBezTo>
                    <a:pt x="727" y="3510"/>
                    <a:pt x="724" y="3688"/>
                    <a:pt x="754" y="3808"/>
                  </a:cubicBezTo>
                  <a:cubicBezTo>
                    <a:pt x="752" y="3921"/>
                    <a:pt x="769" y="4194"/>
                    <a:pt x="730" y="4352"/>
                  </a:cubicBezTo>
                  <a:cubicBezTo>
                    <a:pt x="700" y="4262"/>
                    <a:pt x="737" y="4138"/>
                    <a:pt x="634" y="4104"/>
                  </a:cubicBezTo>
                  <a:cubicBezTo>
                    <a:pt x="576" y="4110"/>
                    <a:pt x="540" y="4097"/>
                    <a:pt x="522" y="4152"/>
                  </a:cubicBezTo>
                  <a:cubicBezTo>
                    <a:pt x="510" y="4269"/>
                    <a:pt x="522" y="4251"/>
                    <a:pt x="402" y="4240"/>
                  </a:cubicBezTo>
                  <a:cubicBezTo>
                    <a:pt x="375" y="4222"/>
                    <a:pt x="368" y="4202"/>
                    <a:pt x="338" y="4192"/>
                  </a:cubicBezTo>
                  <a:cubicBezTo>
                    <a:pt x="330" y="4184"/>
                    <a:pt x="323" y="4174"/>
                    <a:pt x="314" y="4168"/>
                  </a:cubicBezTo>
                  <a:cubicBezTo>
                    <a:pt x="307" y="4163"/>
                    <a:pt x="297" y="4165"/>
                    <a:pt x="290" y="4160"/>
                  </a:cubicBezTo>
                  <a:cubicBezTo>
                    <a:pt x="282" y="4154"/>
                    <a:pt x="281" y="4143"/>
                    <a:pt x="274" y="4136"/>
                  </a:cubicBezTo>
                  <a:cubicBezTo>
                    <a:pt x="267" y="4129"/>
                    <a:pt x="257" y="4127"/>
                    <a:pt x="250" y="4120"/>
                  </a:cubicBezTo>
                  <a:cubicBezTo>
                    <a:pt x="240" y="4110"/>
                    <a:pt x="219" y="4078"/>
                    <a:pt x="210" y="4064"/>
                  </a:cubicBezTo>
                  <a:cubicBezTo>
                    <a:pt x="193" y="3996"/>
                    <a:pt x="179" y="3923"/>
                    <a:pt x="122" y="3880"/>
                  </a:cubicBezTo>
                  <a:cubicBezTo>
                    <a:pt x="129" y="3564"/>
                    <a:pt x="85" y="3212"/>
                    <a:pt x="162" y="2904"/>
                  </a:cubicBezTo>
                  <a:cubicBezTo>
                    <a:pt x="172" y="2813"/>
                    <a:pt x="185" y="2723"/>
                    <a:pt x="194" y="2632"/>
                  </a:cubicBezTo>
                  <a:cubicBezTo>
                    <a:pt x="189" y="2381"/>
                    <a:pt x="188" y="2131"/>
                    <a:pt x="178" y="1880"/>
                  </a:cubicBezTo>
                  <a:cubicBezTo>
                    <a:pt x="175" y="1813"/>
                    <a:pt x="150" y="1730"/>
                    <a:pt x="138" y="1664"/>
                  </a:cubicBezTo>
                  <a:cubicBezTo>
                    <a:pt x="112" y="1527"/>
                    <a:pt x="96" y="1392"/>
                    <a:pt x="66" y="1256"/>
                  </a:cubicBezTo>
                  <a:cubicBezTo>
                    <a:pt x="54" y="1133"/>
                    <a:pt x="28" y="1011"/>
                    <a:pt x="10" y="888"/>
                  </a:cubicBezTo>
                  <a:cubicBezTo>
                    <a:pt x="14" y="786"/>
                    <a:pt x="0" y="633"/>
                    <a:pt x="42" y="528"/>
                  </a:cubicBezTo>
                  <a:cubicBezTo>
                    <a:pt x="58" y="401"/>
                    <a:pt x="58" y="283"/>
                    <a:pt x="66" y="152"/>
                  </a:cubicBezTo>
                  <a:cubicBezTo>
                    <a:pt x="73" y="41"/>
                    <a:pt x="82" y="16"/>
                    <a:pt x="186" y="16"/>
                  </a:cubicBezTo>
                </a:path>
              </a:pathLst>
            </a:custGeom>
            <a:solidFill>
              <a:schemeClr val="bg1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" name="未知"/>
            <p:cNvSpPr/>
            <p:nvPr/>
          </p:nvSpPr>
          <p:spPr>
            <a:xfrm>
              <a:off x="91" y="23"/>
              <a:ext cx="363" cy="1882"/>
            </a:xfrm>
            <a:custGeom>
              <a:avLst/>
              <a:gdLst/>
              <a:ahLst/>
              <a:cxnLst/>
              <a:pathLst>
                <a:path w="769" h="4352">
                  <a:moveTo>
                    <a:pt x="106" y="0"/>
                  </a:moveTo>
                  <a:cubicBezTo>
                    <a:pt x="149" y="5"/>
                    <a:pt x="191" y="12"/>
                    <a:pt x="234" y="16"/>
                  </a:cubicBezTo>
                  <a:cubicBezTo>
                    <a:pt x="341" y="26"/>
                    <a:pt x="554" y="40"/>
                    <a:pt x="554" y="40"/>
                  </a:cubicBezTo>
                  <a:cubicBezTo>
                    <a:pt x="545" y="167"/>
                    <a:pt x="511" y="283"/>
                    <a:pt x="490" y="408"/>
                  </a:cubicBezTo>
                  <a:cubicBezTo>
                    <a:pt x="500" y="654"/>
                    <a:pt x="504" y="631"/>
                    <a:pt x="490" y="928"/>
                  </a:cubicBezTo>
                  <a:cubicBezTo>
                    <a:pt x="487" y="992"/>
                    <a:pt x="458" y="1073"/>
                    <a:pt x="442" y="1136"/>
                  </a:cubicBezTo>
                  <a:cubicBezTo>
                    <a:pt x="436" y="1201"/>
                    <a:pt x="437" y="1339"/>
                    <a:pt x="402" y="1392"/>
                  </a:cubicBezTo>
                  <a:cubicBezTo>
                    <a:pt x="396" y="1461"/>
                    <a:pt x="383" y="1523"/>
                    <a:pt x="394" y="1592"/>
                  </a:cubicBezTo>
                  <a:cubicBezTo>
                    <a:pt x="402" y="1643"/>
                    <a:pt x="429" y="1686"/>
                    <a:pt x="442" y="1736"/>
                  </a:cubicBezTo>
                  <a:cubicBezTo>
                    <a:pt x="448" y="1760"/>
                    <a:pt x="450" y="1785"/>
                    <a:pt x="458" y="1808"/>
                  </a:cubicBezTo>
                  <a:cubicBezTo>
                    <a:pt x="491" y="1906"/>
                    <a:pt x="461" y="1787"/>
                    <a:pt x="482" y="1864"/>
                  </a:cubicBezTo>
                  <a:cubicBezTo>
                    <a:pt x="488" y="1885"/>
                    <a:pt x="488" y="1908"/>
                    <a:pt x="498" y="1928"/>
                  </a:cubicBezTo>
                  <a:cubicBezTo>
                    <a:pt x="524" y="1980"/>
                    <a:pt x="551" y="2039"/>
                    <a:pt x="562" y="2096"/>
                  </a:cubicBezTo>
                  <a:cubicBezTo>
                    <a:pt x="568" y="2210"/>
                    <a:pt x="571" y="2238"/>
                    <a:pt x="586" y="2328"/>
                  </a:cubicBezTo>
                  <a:cubicBezTo>
                    <a:pt x="589" y="2403"/>
                    <a:pt x="587" y="2478"/>
                    <a:pt x="594" y="2552"/>
                  </a:cubicBezTo>
                  <a:cubicBezTo>
                    <a:pt x="595" y="2566"/>
                    <a:pt x="606" y="2578"/>
                    <a:pt x="610" y="2592"/>
                  </a:cubicBezTo>
                  <a:cubicBezTo>
                    <a:pt x="616" y="2613"/>
                    <a:pt x="626" y="2656"/>
                    <a:pt x="626" y="2656"/>
                  </a:cubicBezTo>
                  <a:cubicBezTo>
                    <a:pt x="629" y="2693"/>
                    <a:pt x="628" y="2731"/>
                    <a:pt x="634" y="2768"/>
                  </a:cubicBezTo>
                  <a:cubicBezTo>
                    <a:pt x="640" y="2807"/>
                    <a:pt x="670" y="2843"/>
                    <a:pt x="682" y="2880"/>
                  </a:cubicBezTo>
                  <a:cubicBezTo>
                    <a:pt x="685" y="2917"/>
                    <a:pt x="684" y="2955"/>
                    <a:pt x="690" y="2992"/>
                  </a:cubicBezTo>
                  <a:cubicBezTo>
                    <a:pt x="692" y="3004"/>
                    <a:pt x="705" y="3012"/>
                    <a:pt x="706" y="3024"/>
                  </a:cubicBezTo>
                  <a:cubicBezTo>
                    <a:pt x="711" y="3062"/>
                    <a:pt x="722" y="3406"/>
                    <a:pt x="722" y="3408"/>
                  </a:cubicBezTo>
                  <a:cubicBezTo>
                    <a:pt x="727" y="3510"/>
                    <a:pt x="724" y="3688"/>
                    <a:pt x="754" y="3808"/>
                  </a:cubicBezTo>
                  <a:cubicBezTo>
                    <a:pt x="752" y="3921"/>
                    <a:pt x="769" y="4194"/>
                    <a:pt x="730" y="4352"/>
                  </a:cubicBezTo>
                  <a:cubicBezTo>
                    <a:pt x="700" y="4262"/>
                    <a:pt x="737" y="4138"/>
                    <a:pt x="634" y="4104"/>
                  </a:cubicBezTo>
                  <a:cubicBezTo>
                    <a:pt x="576" y="4110"/>
                    <a:pt x="540" y="4097"/>
                    <a:pt x="522" y="4152"/>
                  </a:cubicBezTo>
                  <a:cubicBezTo>
                    <a:pt x="510" y="4269"/>
                    <a:pt x="522" y="4251"/>
                    <a:pt x="402" y="4240"/>
                  </a:cubicBezTo>
                  <a:cubicBezTo>
                    <a:pt x="375" y="4222"/>
                    <a:pt x="368" y="4202"/>
                    <a:pt x="338" y="4192"/>
                  </a:cubicBezTo>
                  <a:cubicBezTo>
                    <a:pt x="330" y="4184"/>
                    <a:pt x="323" y="4174"/>
                    <a:pt x="314" y="4168"/>
                  </a:cubicBezTo>
                  <a:cubicBezTo>
                    <a:pt x="307" y="4163"/>
                    <a:pt x="297" y="4165"/>
                    <a:pt x="290" y="4160"/>
                  </a:cubicBezTo>
                  <a:cubicBezTo>
                    <a:pt x="282" y="4154"/>
                    <a:pt x="281" y="4143"/>
                    <a:pt x="274" y="4136"/>
                  </a:cubicBezTo>
                  <a:cubicBezTo>
                    <a:pt x="267" y="4129"/>
                    <a:pt x="257" y="4127"/>
                    <a:pt x="250" y="4120"/>
                  </a:cubicBezTo>
                  <a:cubicBezTo>
                    <a:pt x="240" y="4110"/>
                    <a:pt x="219" y="4078"/>
                    <a:pt x="210" y="4064"/>
                  </a:cubicBezTo>
                  <a:cubicBezTo>
                    <a:pt x="193" y="3996"/>
                    <a:pt x="179" y="3923"/>
                    <a:pt x="122" y="3880"/>
                  </a:cubicBezTo>
                  <a:cubicBezTo>
                    <a:pt x="129" y="3564"/>
                    <a:pt x="85" y="3212"/>
                    <a:pt x="162" y="2904"/>
                  </a:cubicBezTo>
                  <a:cubicBezTo>
                    <a:pt x="172" y="2813"/>
                    <a:pt x="185" y="2723"/>
                    <a:pt x="194" y="2632"/>
                  </a:cubicBezTo>
                  <a:cubicBezTo>
                    <a:pt x="189" y="2381"/>
                    <a:pt x="188" y="2131"/>
                    <a:pt x="178" y="1880"/>
                  </a:cubicBezTo>
                  <a:cubicBezTo>
                    <a:pt x="175" y="1813"/>
                    <a:pt x="150" y="1730"/>
                    <a:pt x="138" y="1664"/>
                  </a:cubicBezTo>
                  <a:cubicBezTo>
                    <a:pt x="112" y="1527"/>
                    <a:pt x="96" y="1392"/>
                    <a:pt x="66" y="1256"/>
                  </a:cubicBezTo>
                  <a:cubicBezTo>
                    <a:pt x="54" y="1133"/>
                    <a:pt x="28" y="1011"/>
                    <a:pt x="10" y="888"/>
                  </a:cubicBezTo>
                  <a:cubicBezTo>
                    <a:pt x="14" y="786"/>
                    <a:pt x="0" y="633"/>
                    <a:pt x="42" y="528"/>
                  </a:cubicBezTo>
                  <a:cubicBezTo>
                    <a:pt x="58" y="401"/>
                    <a:pt x="58" y="283"/>
                    <a:pt x="66" y="152"/>
                  </a:cubicBezTo>
                  <a:cubicBezTo>
                    <a:pt x="73" y="41"/>
                    <a:pt x="82" y="16"/>
                    <a:pt x="186" y="16"/>
                  </a:cubicBezTo>
                </a:path>
              </a:pathLst>
            </a:custGeom>
            <a:solidFill>
              <a:schemeClr val="bg1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65" name="未知"/>
          <p:cNvSpPr/>
          <p:nvPr/>
        </p:nvSpPr>
        <p:spPr>
          <a:xfrm>
            <a:off x="-176212" y="-22225"/>
            <a:ext cx="574675" cy="5683250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6" name="未知"/>
          <p:cNvSpPr/>
          <p:nvPr/>
        </p:nvSpPr>
        <p:spPr>
          <a:xfrm>
            <a:off x="8785225" y="-58737"/>
            <a:ext cx="576263" cy="5145087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7" name="标题 2066"/>
          <p:cNvSpPr>
            <a:spLocks noGrp="1"/>
          </p:cNvSpPr>
          <p:nvPr>
            <p:ph type="ctrTitle"/>
          </p:nvPr>
        </p:nvSpPr>
        <p:spPr>
          <a:xfrm>
            <a:off x="720725" y="2384425"/>
            <a:ext cx="7772400" cy="147002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lvl="0">
              <a:defRPr kern="1200">
                <a:effectLst>
                  <a:outerShdw blurRad="38100" dist="38100" dir="2700000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68" name="副标题 2067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055688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>
            <a:lvl1pPr marL="0" lvl="0" indent="0" algn="ctr">
              <a:buNone/>
              <a:defRPr sz="2400" kern="1200"/>
            </a:lvl1pPr>
            <a:lvl2pPr marL="457200" lvl="1" indent="-457200" algn="ctr">
              <a:buNone/>
              <a:defRPr sz="2800" kern="1200"/>
            </a:lvl2pPr>
            <a:lvl3pPr marL="914400" lvl="2" indent="-914400" algn="ctr">
              <a:buNone/>
              <a:defRPr sz="2800" kern="1200"/>
            </a:lvl3pPr>
            <a:lvl4pPr marL="1371600" lvl="3" indent="-1371600" algn="ctr">
              <a:buNone/>
              <a:defRPr sz="2800" kern="1200"/>
            </a:lvl4pPr>
            <a:lvl5pPr marL="1828800" lvl="4" indent="-1828800" algn="ctr">
              <a:buNone/>
              <a:defRPr sz="2800" kern="12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69" name="日期占位符 2068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p>
            <a:endParaRPr lang="zh-CN" altLang="en-US"/>
          </a:p>
        </p:txBody>
      </p:sp>
      <p:sp>
        <p:nvSpPr>
          <p:cNvPr id="2070" name="页脚占位符 2069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p>
            <a:endParaRPr lang="zh-CN"/>
          </a:p>
        </p:txBody>
      </p:sp>
      <p:sp>
        <p:nvSpPr>
          <p:cNvPr id="2071" name="灯片编号占位符 2070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p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300000">
                                      <p:cBhvr>
                                        <p:cTn id="6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99940">
                                      <p:cBhvr>
                                        <p:cTn id="8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80000">
                                      <p:cBhvr>
                                        <p:cTn id="1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359880">
                                      <p:cBhvr>
                                        <p:cTn id="1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99880">
                                      <p:cBhvr>
                                        <p:cTn id="14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60463"/>
            <a:ext cx="4032504" cy="4965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160463"/>
            <a:ext cx="4032504" cy="4965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25" descr="77701cc93d56fd32be09e69e"/>
          <p:cNvPicPr>
            <a:picLocks noChangeAspect="1"/>
          </p:cNvPicPr>
          <p:nvPr/>
        </p:nvPicPr>
        <p:blipFill>
          <a:blip r:embed="rId13"/>
          <a:srcRect l="64966" t="29955" r="1347" b="13306"/>
          <a:stretch>
            <a:fillRect/>
          </a:stretch>
        </p:blipFill>
        <p:spPr>
          <a:xfrm>
            <a:off x="6443663" y="2492375"/>
            <a:ext cx="2700337" cy="417671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27" name="矩形 1026" descr="绿色大理石"/>
          <p:cNvSpPr/>
          <p:nvPr/>
        </p:nvSpPr>
        <p:spPr>
          <a:xfrm rot="5400000">
            <a:off x="5516563" y="3238500"/>
            <a:ext cx="6858000" cy="395288"/>
          </a:xfrm>
          <a:prstGeom prst="rect">
            <a:avLst/>
          </a:prstGeom>
          <a:blipFill rotWithShape="1">
            <a:blip r:embed="rId14"/>
          </a:blipFill>
          <a:ln w="9525">
            <a:noFill/>
            <a:miter/>
          </a:ln>
        </p:spPr>
        <p:txBody>
          <a:bodyPr/>
          <a:p>
            <a:endParaRPr lang="zh-CN" altLang="en-US"/>
          </a:p>
        </p:txBody>
      </p:sp>
      <p:sp>
        <p:nvSpPr>
          <p:cNvPr id="1028" name="矩形 1027" descr="绿色大理石"/>
          <p:cNvSpPr/>
          <p:nvPr/>
        </p:nvSpPr>
        <p:spPr>
          <a:xfrm rot="-5400000" flipH="1">
            <a:off x="-3230562" y="3238500"/>
            <a:ext cx="6856412" cy="395288"/>
          </a:xfrm>
          <a:prstGeom prst="rect">
            <a:avLst/>
          </a:prstGeom>
          <a:blipFill rotWithShape="1">
            <a:blip r:embed="rId14"/>
          </a:blipFill>
          <a:ln w="9525">
            <a:noFill/>
            <a:miter/>
          </a:ln>
        </p:spPr>
        <p:txBody>
          <a:bodyPr/>
          <a:p>
            <a:endParaRPr lang="zh-CN" altLang="en-US"/>
          </a:p>
        </p:txBody>
      </p:sp>
      <p:sp>
        <p:nvSpPr>
          <p:cNvPr id="1029" name="矩形 1028" descr="绿色大理石"/>
          <p:cNvSpPr/>
          <p:nvPr/>
        </p:nvSpPr>
        <p:spPr>
          <a:xfrm>
            <a:off x="0" y="6677025"/>
            <a:ext cx="9144000" cy="188913"/>
          </a:xfrm>
          <a:prstGeom prst="rect">
            <a:avLst/>
          </a:prstGeom>
          <a:blipFill rotWithShape="1">
            <a:blip r:embed="rId14"/>
          </a:blipFill>
          <a:ln w="9525">
            <a:noFill/>
            <a:miter/>
          </a:ln>
        </p:spPr>
        <p:txBody>
          <a:bodyPr/>
          <a:p>
            <a:endParaRPr lang="zh-CN" altLang="en-US"/>
          </a:p>
        </p:txBody>
      </p:sp>
      <p:sp>
        <p:nvSpPr>
          <p:cNvPr id="1030" name="未知"/>
          <p:cNvSpPr/>
          <p:nvPr/>
        </p:nvSpPr>
        <p:spPr>
          <a:xfrm>
            <a:off x="-250825" y="-25400"/>
            <a:ext cx="893763" cy="7011988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" name="未知"/>
          <p:cNvSpPr/>
          <p:nvPr/>
        </p:nvSpPr>
        <p:spPr>
          <a:xfrm>
            <a:off x="395288" y="3933825"/>
            <a:ext cx="215900" cy="2484438"/>
          </a:xfrm>
          <a:custGeom>
            <a:avLst/>
            <a:gdLst/>
            <a:ahLst/>
            <a:cxnLst/>
            <a:pathLst>
              <a:path w="135" h="321">
                <a:moveTo>
                  <a:pt x="87" y="280"/>
                </a:moveTo>
                <a:cubicBezTo>
                  <a:pt x="0" y="222"/>
                  <a:pt x="37" y="66"/>
                  <a:pt x="103" y="0"/>
                </a:cubicBezTo>
                <a:cubicBezTo>
                  <a:pt x="135" y="97"/>
                  <a:pt x="119" y="40"/>
                  <a:pt x="119" y="264"/>
                </a:cubicBezTo>
                <a:cubicBezTo>
                  <a:pt x="119" y="271"/>
                  <a:pt x="98" y="321"/>
                  <a:pt x="95" y="320"/>
                </a:cubicBezTo>
                <a:cubicBezTo>
                  <a:pt x="82" y="316"/>
                  <a:pt x="90" y="293"/>
                  <a:pt x="87" y="280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alpha val="26999"/>
                </a:schemeClr>
              </a:gs>
              <a:gs pos="100000">
                <a:srgbClr val="EAEAEA">
                  <a:alpha val="7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" name="未知"/>
          <p:cNvSpPr/>
          <p:nvPr/>
        </p:nvSpPr>
        <p:spPr>
          <a:xfrm>
            <a:off x="142875" y="3752850"/>
            <a:ext cx="179388" cy="2303463"/>
          </a:xfrm>
          <a:custGeom>
            <a:avLst/>
            <a:gdLst/>
            <a:ahLst/>
            <a:cxnLst/>
            <a:pathLst>
              <a:path w="135" h="321">
                <a:moveTo>
                  <a:pt x="87" y="280"/>
                </a:moveTo>
                <a:cubicBezTo>
                  <a:pt x="0" y="222"/>
                  <a:pt x="37" y="66"/>
                  <a:pt x="103" y="0"/>
                </a:cubicBezTo>
                <a:cubicBezTo>
                  <a:pt x="135" y="97"/>
                  <a:pt x="119" y="40"/>
                  <a:pt x="119" y="264"/>
                </a:cubicBezTo>
                <a:cubicBezTo>
                  <a:pt x="119" y="271"/>
                  <a:pt x="98" y="321"/>
                  <a:pt x="95" y="320"/>
                </a:cubicBezTo>
                <a:cubicBezTo>
                  <a:pt x="82" y="316"/>
                  <a:pt x="90" y="293"/>
                  <a:pt x="87" y="280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alpha val="26999"/>
                </a:schemeClr>
              </a:gs>
              <a:gs pos="100000">
                <a:srgbClr val="EAEAEA">
                  <a:alpha val="7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" name="未知"/>
          <p:cNvSpPr/>
          <p:nvPr/>
        </p:nvSpPr>
        <p:spPr>
          <a:xfrm>
            <a:off x="0" y="-61912"/>
            <a:ext cx="571500" cy="4964112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" name="未知"/>
          <p:cNvSpPr/>
          <p:nvPr/>
        </p:nvSpPr>
        <p:spPr>
          <a:xfrm>
            <a:off x="107950" y="-22225"/>
            <a:ext cx="576263" cy="2982913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035" name="组合 1034"/>
          <p:cNvGrpSpPr/>
          <p:nvPr/>
        </p:nvGrpSpPr>
        <p:grpSpPr>
          <a:xfrm flipH="1">
            <a:off x="8208963" y="-61912"/>
            <a:ext cx="1187450" cy="7048500"/>
            <a:chOff x="0" y="0"/>
            <a:chExt cx="567" cy="4443"/>
          </a:xfrm>
        </p:grpSpPr>
        <p:sp>
          <p:nvSpPr>
            <p:cNvPr id="1036" name="未知"/>
            <p:cNvSpPr/>
            <p:nvPr/>
          </p:nvSpPr>
          <p:spPr>
            <a:xfrm>
              <a:off x="0" y="23"/>
              <a:ext cx="567" cy="4420"/>
            </a:xfrm>
            <a:custGeom>
              <a:avLst/>
              <a:gdLst/>
              <a:ahLst/>
              <a:cxnLst/>
              <a:pathLst>
                <a:path w="769" h="4352">
                  <a:moveTo>
                    <a:pt x="106" y="0"/>
                  </a:moveTo>
                  <a:cubicBezTo>
                    <a:pt x="149" y="5"/>
                    <a:pt x="191" y="12"/>
                    <a:pt x="234" y="16"/>
                  </a:cubicBezTo>
                  <a:cubicBezTo>
                    <a:pt x="341" y="26"/>
                    <a:pt x="554" y="40"/>
                    <a:pt x="554" y="40"/>
                  </a:cubicBezTo>
                  <a:cubicBezTo>
                    <a:pt x="545" y="167"/>
                    <a:pt x="511" y="283"/>
                    <a:pt x="490" y="408"/>
                  </a:cubicBezTo>
                  <a:cubicBezTo>
                    <a:pt x="500" y="654"/>
                    <a:pt x="504" y="631"/>
                    <a:pt x="490" y="928"/>
                  </a:cubicBezTo>
                  <a:cubicBezTo>
                    <a:pt x="487" y="992"/>
                    <a:pt x="458" y="1073"/>
                    <a:pt x="442" y="1136"/>
                  </a:cubicBezTo>
                  <a:cubicBezTo>
                    <a:pt x="436" y="1201"/>
                    <a:pt x="437" y="1339"/>
                    <a:pt x="402" y="1392"/>
                  </a:cubicBezTo>
                  <a:cubicBezTo>
                    <a:pt x="396" y="1461"/>
                    <a:pt x="383" y="1523"/>
                    <a:pt x="394" y="1592"/>
                  </a:cubicBezTo>
                  <a:cubicBezTo>
                    <a:pt x="402" y="1643"/>
                    <a:pt x="429" y="1686"/>
                    <a:pt x="442" y="1736"/>
                  </a:cubicBezTo>
                  <a:cubicBezTo>
                    <a:pt x="448" y="1760"/>
                    <a:pt x="450" y="1785"/>
                    <a:pt x="458" y="1808"/>
                  </a:cubicBezTo>
                  <a:cubicBezTo>
                    <a:pt x="491" y="1906"/>
                    <a:pt x="461" y="1787"/>
                    <a:pt x="482" y="1864"/>
                  </a:cubicBezTo>
                  <a:cubicBezTo>
                    <a:pt x="488" y="1885"/>
                    <a:pt x="488" y="1908"/>
                    <a:pt x="498" y="1928"/>
                  </a:cubicBezTo>
                  <a:cubicBezTo>
                    <a:pt x="524" y="1980"/>
                    <a:pt x="551" y="2039"/>
                    <a:pt x="562" y="2096"/>
                  </a:cubicBezTo>
                  <a:cubicBezTo>
                    <a:pt x="568" y="2210"/>
                    <a:pt x="571" y="2238"/>
                    <a:pt x="586" y="2328"/>
                  </a:cubicBezTo>
                  <a:cubicBezTo>
                    <a:pt x="589" y="2403"/>
                    <a:pt x="587" y="2478"/>
                    <a:pt x="594" y="2552"/>
                  </a:cubicBezTo>
                  <a:cubicBezTo>
                    <a:pt x="595" y="2566"/>
                    <a:pt x="606" y="2578"/>
                    <a:pt x="610" y="2592"/>
                  </a:cubicBezTo>
                  <a:cubicBezTo>
                    <a:pt x="616" y="2613"/>
                    <a:pt x="626" y="2656"/>
                    <a:pt x="626" y="2656"/>
                  </a:cubicBezTo>
                  <a:cubicBezTo>
                    <a:pt x="629" y="2693"/>
                    <a:pt x="628" y="2731"/>
                    <a:pt x="634" y="2768"/>
                  </a:cubicBezTo>
                  <a:cubicBezTo>
                    <a:pt x="640" y="2807"/>
                    <a:pt x="670" y="2843"/>
                    <a:pt x="682" y="2880"/>
                  </a:cubicBezTo>
                  <a:cubicBezTo>
                    <a:pt x="685" y="2917"/>
                    <a:pt x="684" y="2955"/>
                    <a:pt x="690" y="2992"/>
                  </a:cubicBezTo>
                  <a:cubicBezTo>
                    <a:pt x="692" y="3004"/>
                    <a:pt x="705" y="3012"/>
                    <a:pt x="706" y="3024"/>
                  </a:cubicBezTo>
                  <a:cubicBezTo>
                    <a:pt x="711" y="3062"/>
                    <a:pt x="722" y="3406"/>
                    <a:pt x="722" y="3408"/>
                  </a:cubicBezTo>
                  <a:cubicBezTo>
                    <a:pt x="727" y="3510"/>
                    <a:pt x="724" y="3688"/>
                    <a:pt x="754" y="3808"/>
                  </a:cubicBezTo>
                  <a:cubicBezTo>
                    <a:pt x="752" y="3921"/>
                    <a:pt x="769" y="4194"/>
                    <a:pt x="730" y="4352"/>
                  </a:cubicBezTo>
                  <a:cubicBezTo>
                    <a:pt x="700" y="4262"/>
                    <a:pt x="737" y="4138"/>
                    <a:pt x="634" y="4104"/>
                  </a:cubicBezTo>
                  <a:cubicBezTo>
                    <a:pt x="576" y="4110"/>
                    <a:pt x="540" y="4097"/>
                    <a:pt x="522" y="4152"/>
                  </a:cubicBezTo>
                  <a:cubicBezTo>
                    <a:pt x="510" y="4269"/>
                    <a:pt x="522" y="4251"/>
                    <a:pt x="402" y="4240"/>
                  </a:cubicBezTo>
                  <a:cubicBezTo>
                    <a:pt x="375" y="4222"/>
                    <a:pt x="368" y="4202"/>
                    <a:pt x="338" y="4192"/>
                  </a:cubicBezTo>
                  <a:cubicBezTo>
                    <a:pt x="330" y="4184"/>
                    <a:pt x="323" y="4174"/>
                    <a:pt x="314" y="4168"/>
                  </a:cubicBezTo>
                  <a:cubicBezTo>
                    <a:pt x="307" y="4163"/>
                    <a:pt x="297" y="4165"/>
                    <a:pt x="290" y="4160"/>
                  </a:cubicBezTo>
                  <a:cubicBezTo>
                    <a:pt x="282" y="4154"/>
                    <a:pt x="281" y="4143"/>
                    <a:pt x="274" y="4136"/>
                  </a:cubicBezTo>
                  <a:cubicBezTo>
                    <a:pt x="267" y="4129"/>
                    <a:pt x="257" y="4127"/>
                    <a:pt x="250" y="4120"/>
                  </a:cubicBezTo>
                  <a:cubicBezTo>
                    <a:pt x="240" y="4110"/>
                    <a:pt x="219" y="4078"/>
                    <a:pt x="210" y="4064"/>
                  </a:cubicBezTo>
                  <a:cubicBezTo>
                    <a:pt x="193" y="3996"/>
                    <a:pt x="179" y="3923"/>
                    <a:pt x="122" y="3880"/>
                  </a:cubicBezTo>
                  <a:cubicBezTo>
                    <a:pt x="129" y="3564"/>
                    <a:pt x="85" y="3212"/>
                    <a:pt x="162" y="2904"/>
                  </a:cubicBezTo>
                  <a:cubicBezTo>
                    <a:pt x="172" y="2813"/>
                    <a:pt x="185" y="2723"/>
                    <a:pt x="194" y="2632"/>
                  </a:cubicBezTo>
                  <a:cubicBezTo>
                    <a:pt x="189" y="2381"/>
                    <a:pt x="188" y="2131"/>
                    <a:pt x="178" y="1880"/>
                  </a:cubicBezTo>
                  <a:cubicBezTo>
                    <a:pt x="175" y="1813"/>
                    <a:pt x="150" y="1730"/>
                    <a:pt x="138" y="1664"/>
                  </a:cubicBezTo>
                  <a:cubicBezTo>
                    <a:pt x="112" y="1527"/>
                    <a:pt x="96" y="1392"/>
                    <a:pt x="66" y="1256"/>
                  </a:cubicBezTo>
                  <a:cubicBezTo>
                    <a:pt x="54" y="1133"/>
                    <a:pt x="28" y="1011"/>
                    <a:pt x="10" y="888"/>
                  </a:cubicBezTo>
                  <a:cubicBezTo>
                    <a:pt x="14" y="786"/>
                    <a:pt x="0" y="633"/>
                    <a:pt x="42" y="528"/>
                  </a:cubicBezTo>
                  <a:cubicBezTo>
                    <a:pt x="58" y="401"/>
                    <a:pt x="58" y="283"/>
                    <a:pt x="66" y="152"/>
                  </a:cubicBezTo>
                  <a:cubicBezTo>
                    <a:pt x="73" y="41"/>
                    <a:pt x="82" y="16"/>
                    <a:pt x="186" y="16"/>
                  </a:cubicBezTo>
                </a:path>
              </a:pathLst>
            </a:custGeom>
            <a:solidFill>
              <a:schemeClr val="bg1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7" name="未知"/>
            <p:cNvSpPr/>
            <p:nvPr/>
          </p:nvSpPr>
          <p:spPr>
            <a:xfrm>
              <a:off x="272" y="2518"/>
              <a:ext cx="136" cy="1565"/>
            </a:xfrm>
            <a:custGeom>
              <a:avLst/>
              <a:gdLst/>
              <a:ahLst/>
              <a:cxnLst/>
              <a:pathLst>
                <a:path w="135" h="321">
                  <a:moveTo>
                    <a:pt x="87" y="280"/>
                  </a:moveTo>
                  <a:cubicBezTo>
                    <a:pt x="0" y="222"/>
                    <a:pt x="37" y="66"/>
                    <a:pt x="103" y="0"/>
                  </a:cubicBezTo>
                  <a:cubicBezTo>
                    <a:pt x="135" y="97"/>
                    <a:pt x="119" y="40"/>
                    <a:pt x="119" y="264"/>
                  </a:cubicBezTo>
                  <a:cubicBezTo>
                    <a:pt x="119" y="271"/>
                    <a:pt x="98" y="321"/>
                    <a:pt x="95" y="320"/>
                  </a:cubicBezTo>
                  <a:cubicBezTo>
                    <a:pt x="82" y="316"/>
                    <a:pt x="90" y="293"/>
                    <a:pt x="87" y="28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EAEAEA">
                    <a:alpha val="7000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8" name="未知"/>
            <p:cNvSpPr/>
            <p:nvPr/>
          </p:nvSpPr>
          <p:spPr>
            <a:xfrm>
              <a:off x="113" y="2404"/>
              <a:ext cx="113" cy="1451"/>
            </a:xfrm>
            <a:custGeom>
              <a:avLst/>
              <a:gdLst/>
              <a:ahLst/>
              <a:cxnLst/>
              <a:pathLst>
                <a:path w="135" h="321">
                  <a:moveTo>
                    <a:pt x="87" y="280"/>
                  </a:moveTo>
                  <a:cubicBezTo>
                    <a:pt x="0" y="222"/>
                    <a:pt x="37" y="66"/>
                    <a:pt x="103" y="0"/>
                  </a:cubicBezTo>
                  <a:cubicBezTo>
                    <a:pt x="135" y="97"/>
                    <a:pt x="119" y="40"/>
                    <a:pt x="119" y="264"/>
                  </a:cubicBezTo>
                  <a:cubicBezTo>
                    <a:pt x="119" y="271"/>
                    <a:pt x="98" y="321"/>
                    <a:pt x="95" y="320"/>
                  </a:cubicBezTo>
                  <a:cubicBezTo>
                    <a:pt x="82" y="316"/>
                    <a:pt x="90" y="293"/>
                    <a:pt x="87" y="28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EAEAEA">
                    <a:alpha val="7000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9" name="未知"/>
            <p:cNvSpPr/>
            <p:nvPr/>
          </p:nvSpPr>
          <p:spPr>
            <a:xfrm>
              <a:off x="0" y="0"/>
              <a:ext cx="363" cy="3583"/>
            </a:xfrm>
            <a:custGeom>
              <a:avLst/>
              <a:gdLst/>
              <a:ahLst/>
              <a:cxnLst/>
              <a:pathLst>
                <a:path w="769" h="4352">
                  <a:moveTo>
                    <a:pt x="106" y="0"/>
                  </a:moveTo>
                  <a:cubicBezTo>
                    <a:pt x="149" y="5"/>
                    <a:pt x="191" y="12"/>
                    <a:pt x="234" y="16"/>
                  </a:cubicBezTo>
                  <a:cubicBezTo>
                    <a:pt x="341" y="26"/>
                    <a:pt x="554" y="40"/>
                    <a:pt x="554" y="40"/>
                  </a:cubicBezTo>
                  <a:cubicBezTo>
                    <a:pt x="545" y="167"/>
                    <a:pt x="511" y="283"/>
                    <a:pt x="490" y="408"/>
                  </a:cubicBezTo>
                  <a:cubicBezTo>
                    <a:pt x="500" y="654"/>
                    <a:pt x="504" y="631"/>
                    <a:pt x="490" y="928"/>
                  </a:cubicBezTo>
                  <a:cubicBezTo>
                    <a:pt x="487" y="992"/>
                    <a:pt x="458" y="1073"/>
                    <a:pt x="442" y="1136"/>
                  </a:cubicBezTo>
                  <a:cubicBezTo>
                    <a:pt x="436" y="1201"/>
                    <a:pt x="437" y="1339"/>
                    <a:pt x="402" y="1392"/>
                  </a:cubicBezTo>
                  <a:cubicBezTo>
                    <a:pt x="396" y="1461"/>
                    <a:pt x="383" y="1523"/>
                    <a:pt x="394" y="1592"/>
                  </a:cubicBezTo>
                  <a:cubicBezTo>
                    <a:pt x="402" y="1643"/>
                    <a:pt x="429" y="1686"/>
                    <a:pt x="442" y="1736"/>
                  </a:cubicBezTo>
                  <a:cubicBezTo>
                    <a:pt x="448" y="1760"/>
                    <a:pt x="450" y="1785"/>
                    <a:pt x="458" y="1808"/>
                  </a:cubicBezTo>
                  <a:cubicBezTo>
                    <a:pt x="491" y="1906"/>
                    <a:pt x="461" y="1787"/>
                    <a:pt x="482" y="1864"/>
                  </a:cubicBezTo>
                  <a:cubicBezTo>
                    <a:pt x="488" y="1885"/>
                    <a:pt x="488" y="1908"/>
                    <a:pt x="498" y="1928"/>
                  </a:cubicBezTo>
                  <a:cubicBezTo>
                    <a:pt x="524" y="1980"/>
                    <a:pt x="551" y="2039"/>
                    <a:pt x="562" y="2096"/>
                  </a:cubicBezTo>
                  <a:cubicBezTo>
                    <a:pt x="568" y="2210"/>
                    <a:pt x="571" y="2238"/>
                    <a:pt x="586" y="2328"/>
                  </a:cubicBezTo>
                  <a:cubicBezTo>
                    <a:pt x="589" y="2403"/>
                    <a:pt x="587" y="2478"/>
                    <a:pt x="594" y="2552"/>
                  </a:cubicBezTo>
                  <a:cubicBezTo>
                    <a:pt x="595" y="2566"/>
                    <a:pt x="606" y="2578"/>
                    <a:pt x="610" y="2592"/>
                  </a:cubicBezTo>
                  <a:cubicBezTo>
                    <a:pt x="616" y="2613"/>
                    <a:pt x="626" y="2656"/>
                    <a:pt x="626" y="2656"/>
                  </a:cubicBezTo>
                  <a:cubicBezTo>
                    <a:pt x="629" y="2693"/>
                    <a:pt x="628" y="2731"/>
                    <a:pt x="634" y="2768"/>
                  </a:cubicBezTo>
                  <a:cubicBezTo>
                    <a:pt x="640" y="2807"/>
                    <a:pt x="670" y="2843"/>
                    <a:pt x="682" y="2880"/>
                  </a:cubicBezTo>
                  <a:cubicBezTo>
                    <a:pt x="685" y="2917"/>
                    <a:pt x="684" y="2955"/>
                    <a:pt x="690" y="2992"/>
                  </a:cubicBezTo>
                  <a:cubicBezTo>
                    <a:pt x="692" y="3004"/>
                    <a:pt x="705" y="3012"/>
                    <a:pt x="706" y="3024"/>
                  </a:cubicBezTo>
                  <a:cubicBezTo>
                    <a:pt x="711" y="3062"/>
                    <a:pt x="722" y="3406"/>
                    <a:pt x="722" y="3408"/>
                  </a:cubicBezTo>
                  <a:cubicBezTo>
                    <a:pt x="727" y="3510"/>
                    <a:pt x="724" y="3688"/>
                    <a:pt x="754" y="3808"/>
                  </a:cubicBezTo>
                  <a:cubicBezTo>
                    <a:pt x="752" y="3921"/>
                    <a:pt x="769" y="4194"/>
                    <a:pt x="730" y="4352"/>
                  </a:cubicBezTo>
                  <a:cubicBezTo>
                    <a:pt x="700" y="4262"/>
                    <a:pt x="737" y="4138"/>
                    <a:pt x="634" y="4104"/>
                  </a:cubicBezTo>
                  <a:cubicBezTo>
                    <a:pt x="576" y="4110"/>
                    <a:pt x="540" y="4097"/>
                    <a:pt x="522" y="4152"/>
                  </a:cubicBezTo>
                  <a:cubicBezTo>
                    <a:pt x="510" y="4269"/>
                    <a:pt x="522" y="4251"/>
                    <a:pt x="402" y="4240"/>
                  </a:cubicBezTo>
                  <a:cubicBezTo>
                    <a:pt x="375" y="4222"/>
                    <a:pt x="368" y="4202"/>
                    <a:pt x="338" y="4192"/>
                  </a:cubicBezTo>
                  <a:cubicBezTo>
                    <a:pt x="330" y="4184"/>
                    <a:pt x="323" y="4174"/>
                    <a:pt x="314" y="4168"/>
                  </a:cubicBezTo>
                  <a:cubicBezTo>
                    <a:pt x="307" y="4163"/>
                    <a:pt x="297" y="4165"/>
                    <a:pt x="290" y="4160"/>
                  </a:cubicBezTo>
                  <a:cubicBezTo>
                    <a:pt x="282" y="4154"/>
                    <a:pt x="281" y="4143"/>
                    <a:pt x="274" y="4136"/>
                  </a:cubicBezTo>
                  <a:cubicBezTo>
                    <a:pt x="267" y="4129"/>
                    <a:pt x="257" y="4127"/>
                    <a:pt x="250" y="4120"/>
                  </a:cubicBezTo>
                  <a:cubicBezTo>
                    <a:pt x="240" y="4110"/>
                    <a:pt x="219" y="4078"/>
                    <a:pt x="210" y="4064"/>
                  </a:cubicBezTo>
                  <a:cubicBezTo>
                    <a:pt x="193" y="3996"/>
                    <a:pt x="179" y="3923"/>
                    <a:pt x="122" y="3880"/>
                  </a:cubicBezTo>
                  <a:cubicBezTo>
                    <a:pt x="129" y="3564"/>
                    <a:pt x="85" y="3212"/>
                    <a:pt x="162" y="2904"/>
                  </a:cubicBezTo>
                  <a:cubicBezTo>
                    <a:pt x="172" y="2813"/>
                    <a:pt x="185" y="2723"/>
                    <a:pt x="194" y="2632"/>
                  </a:cubicBezTo>
                  <a:cubicBezTo>
                    <a:pt x="189" y="2381"/>
                    <a:pt x="188" y="2131"/>
                    <a:pt x="178" y="1880"/>
                  </a:cubicBezTo>
                  <a:cubicBezTo>
                    <a:pt x="175" y="1813"/>
                    <a:pt x="150" y="1730"/>
                    <a:pt x="138" y="1664"/>
                  </a:cubicBezTo>
                  <a:cubicBezTo>
                    <a:pt x="112" y="1527"/>
                    <a:pt x="96" y="1392"/>
                    <a:pt x="66" y="1256"/>
                  </a:cubicBezTo>
                  <a:cubicBezTo>
                    <a:pt x="54" y="1133"/>
                    <a:pt x="28" y="1011"/>
                    <a:pt x="10" y="888"/>
                  </a:cubicBezTo>
                  <a:cubicBezTo>
                    <a:pt x="14" y="786"/>
                    <a:pt x="0" y="633"/>
                    <a:pt x="42" y="528"/>
                  </a:cubicBezTo>
                  <a:cubicBezTo>
                    <a:pt x="58" y="401"/>
                    <a:pt x="58" y="283"/>
                    <a:pt x="66" y="152"/>
                  </a:cubicBezTo>
                  <a:cubicBezTo>
                    <a:pt x="73" y="41"/>
                    <a:pt x="82" y="16"/>
                    <a:pt x="186" y="16"/>
                  </a:cubicBezTo>
                </a:path>
              </a:pathLst>
            </a:custGeom>
            <a:solidFill>
              <a:schemeClr val="bg1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0" name="未知"/>
            <p:cNvSpPr/>
            <p:nvPr/>
          </p:nvSpPr>
          <p:spPr>
            <a:xfrm>
              <a:off x="91" y="23"/>
              <a:ext cx="363" cy="1882"/>
            </a:xfrm>
            <a:custGeom>
              <a:avLst/>
              <a:gdLst/>
              <a:ahLst/>
              <a:cxnLst/>
              <a:pathLst>
                <a:path w="769" h="4352">
                  <a:moveTo>
                    <a:pt x="106" y="0"/>
                  </a:moveTo>
                  <a:cubicBezTo>
                    <a:pt x="149" y="5"/>
                    <a:pt x="191" y="12"/>
                    <a:pt x="234" y="16"/>
                  </a:cubicBezTo>
                  <a:cubicBezTo>
                    <a:pt x="341" y="26"/>
                    <a:pt x="554" y="40"/>
                    <a:pt x="554" y="40"/>
                  </a:cubicBezTo>
                  <a:cubicBezTo>
                    <a:pt x="545" y="167"/>
                    <a:pt x="511" y="283"/>
                    <a:pt x="490" y="408"/>
                  </a:cubicBezTo>
                  <a:cubicBezTo>
                    <a:pt x="500" y="654"/>
                    <a:pt x="504" y="631"/>
                    <a:pt x="490" y="928"/>
                  </a:cubicBezTo>
                  <a:cubicBezTo>
                    <a:pt x="487" y="992"/>
                    <a:pt x="458" y="1073"/>
                    <a:pt x="442" y="1136"/>
                  </a:cubicBezTo>
                  <a:cubicBezTo>
                    <a:pt x="436" y="1201"/>
                    <a:pt x="437" y="1339"/>
                    <a:pt x="402" y="1392"/>
                  </a:cubicBezTo>
                  <a:cubicBezTo>
                    <a:pt x="396" y="1461"/>
                    <a:pt x="383" y="1523"/>
                    <a:pt x="394" y="1592"/>
                  </a:cubicBezTo>
                  <a:cubicBezTo>
                    <a:pt x="402" y="1643"/>
                    <a:pt x="429" y="1686"/>
                    <a:pt x="442" y="1736"/>
                  </a:cubicBezTo>
                  <a:cubicBezTo>
                    <a:pt x="448" y="1760"/>
                    <a:pt x="450" y="1785"/>
                    <a:pt x="458" y="1808"/>
                  </a:cubicBezTo>
                  <a:cubicBezTo>
                    <a:pt x="491" y="1906"/>
                    <a:pt x="461" y="1787"/>
                    <a:pt x="482" y="1864"/>
                  </a:cubicBezTo>
                  <a:cubicBezTo>
                    <a:pt x="488" y="1885"/>
                    <a:pt x="488" y="1908"/>
                    <a:pt x="498" y="1928"/>
                  </a:cubicBezTo>
                  <a:cubicBezTo>
                    <a:pt x="524" y="1980"/>
                    <a:pt x="551" y="2039"/>
                    <a:pt x="562" y="2096"/>
                  </a:cubicBezTo>
                  <a:cubicBezTo>
                    <a:pt x="568" y="2210"/>
                    <a:pt x="571" y="2238"/>
                    <a:pt x="586" y="2328"/>
                  </a:cubicBezTo>
                  <a:cubicBezTo>
                    <a:pt x="589" y="2403"/>
                    <a:pt x="587" y="2478"/>
                    <a:pt x="594" y="2552"/>
                  </a:cubicBezTo>
                  <a:cubicBezTo>
                    <a:pt x="595" y="2566"/>
                    <a:pt x="606" y="2578"/>
                    <a:pt x="610" y="2592"/>
                  </a:cubicBezTo>
                  <a:cubicBezTo>
                    <a:pt x="616" y="2613"/>
                    <a:pt x="626" y="2656"/>
                    <a:pt x="626" y="2656"/>
                  </a:cubicBezTo>
                  <a:cubicBezTo>
                    <a:pt x="629" y="2693"/>
                    <a:pt x="628" y="2731"/>
                    <a:pt x="634" y="2768"/>
                  </a:cubicBezTo>
                  <a:cubicBezTo>
                    <a:pt x="640" y="2807"/>
                    <a:pt x="670" y="2843"/>
                    <a:pt x="682" y="2880"/>
                  </a:cubicBezTo>
                  <a:cubicBezTo>
                    <a:pt x="685" y="2917"/>
                    <a:pt x="684" y="2955"/>
                    <a:pt x="690" y="2992"/>
                  </a:cubicBezTo>
                  <a:cubicBezTo>
                    <a:pt x="692" y="3004"/>
                    <a:pt x="705" y="3012"/>
                    <a:pt x="706" y="3024"/>
                  </a:cubicBezTo>
                  <a:cubicBezTo>
                    <a:pt x="711" y="3062"/>
                    <a:pt x="722" y="3406"/>
                    <a:pt x="722" y="3408"/>
                  </a:cubicBezTo>
                  <a:cubicBezTo>
                    <a:pt x="727" y="3510"/>
                    <a:pt x="724" y="3688"/>
                    <a:pt x="754" y="3808"/>
                  </a:cubicBezTo>
                  <a:cubicBezTo>
                    <a:pt x="752" y="3921"/>
                    <a:pt x="769" y="4194"/>
                    <a:pt x="730" y="4352"/>
                  </a:cubicBezTo>
                  <a:cubicBezTo>
                    <a:pt x="700" y="4262"/>
                    <a:pt x="737" y="4138"/>
                    <a:pt x="634" y="4104"/>
                  </a:cubicBezTo>
                  <a:cubicBezTo>
                    <a:pt x="576" y="4110"/>
                    <a:pt x="540" y="4097"/>
                    <a:pt x="522" y="4152"/>
                  </a:cubicBezTo>
                  <a:cubicBezTo>
                    <a:pt x="510" y="4269"/>
                    <a:pt x="522" y="4251"/>
                    <a:pt x="402" y="4240"/>
                  </a:cubicBezTo>
                  <a:cubicBezTo>
                    <a:pt x="375" y="4222"/>
                    <a:pt x="368" y="4202"/>
                    <a:pt x="338" y="4192"/>
                  </a:cubicBezTo>
                  <a:cubicBezTo>
                    <a:pt x="330" y="4184"/>
                    <a:pt x="323" y="4174"/>
                    <a:pt x="314" y="4168"/>
                  </a:cubicBezTo>
                  <a:cubicBezTo>
                    <a:pt x="307" y="4163"/>
                    <a:pt x="297" y="4165"/>
                    <a:pt x="290" y="4160"/>
                  </a:cubicBezTo>
                  <a:cubicBezTo>
                    <a:pt x="282" y="4154"/>
                    <a:pt x="281" y="4143"/>
                    <a:pt x="274" y="4136"/>
                  </a:cubicBezTo>
                  <a:cubicBezTo>
                    <a:pt x="267" y="4129"/>
                    <a:pt x="257" y="4127"/>
                    <a:pt x="250" y="4120"/>
                  </a:cubicBezTo>
                  <a:cubicBezTo>
                    <a:pt x="240" y="4110"/>
                    <a:pt x="219" y="4078"/>
                    <a:pt x="210" y="4064"/>
                  </a:cubicBezTo>
                  <a:cubicBezTo>
                    <a:pt x="193" y="3996"/>
                    <a:pt x="179" y="3923"/>
                    <a:pt x="122" y="3880"/>
                  </a:cubicBezTo>
                  <a:cubicBezTo>
                    <a:pt x="129" y="3564"/>
                    <a:pt x="85" y="3212"/>
                    <a:pt x="162" y="2904"/>
                  </a:cubicBezTo>
                  <a:cubicBezTo>
                    <a:pt x="172" y="2813"/>
                    <a:pt x="185" y="2723"/>
                    <a:pt x="194" y="2632"/>
                  </a:cubicBezTo>
                  <a:cubicBezTo>
                    <a:pt x="189" y="2381"/>
                    <a:pt x="188" y="2131"/>
                    <a:pt x="178" y="1880"/>
                  </a:cubicBezTo>
                  <a:cubicBezTo>
                    <a:pt x="175" y="1813"/>
                    <a:pt x="150" y="1730"/>
                    <a:pt x="138" y="1664"/>
                  </a:cubicBezTo>
                  <a:cubicBezTo>
                    <a:pt x="112" y="1527"/>
                    <a:pt x="96" y="1392"/>
                    <a:pt x="66" y="1256"/>
                  </a:cubicBezTo>
                  <a:cubicBezTo>
                    <a:pt x="54" y="1133"/>
                    <a:pt x="28" y="1011"/>
                    <a:pt x="10" y="888"/>
                  </a:cubicBezTo>
                  <a:cubicBezTo>
                    <a:pt x="14" y="786"/>
                    <a:pt x="0" y="633"/>
                    <a:pt x="42" y="528"/>
                  </a:cubicBezTo>
                  <a:cubicBezTo>
                    <a:pt x="58" y="401"/>
                    <a:pt x="58" y="283"/>
                    <a:pt x="66" y="152"/>
                  </a:cubicBezTo>
                  <a:cubicBezTo>
                    <a:pt x="73" y="41"/>
                    <a:pt x="82" y="16"/>
                    <a:pt x="186" y="16"/>
                  </a:cubicBezTo>
                </a:path>
              </a:pathLst>
            </a:custGeom>
            <a:solidFill>
              <a:schemeClr val="bg1">
                <a:alpha val="5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1" name="未知"/>
          <p:cNvSpPr/>
          <p:nvPr/>
        </p:nvSpPr>
        <p:spPr>
          <a:xfrm>
            <a:off x="-179387" y="188913"/>
            <a:ext cx="569912" cy="5684837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2" name="未知"/>
          <p:cNvSpPr/>
          <p:nvPr/>
        </p:nvSpPr>
        <p:spPr>
          <a:xfrm>
            <a:off x="8461375" y="-133350"/>
            <a:ext cx="576263" cy="5143500"/>
          </a:xfrm>
          <a:custGeom>
            <a:avLst/>
            <a:gdLst/>
            <a:ahLst/>
            <a:cxnLst/>
            <a:pathLst>
              <a:path w="769" h="4352">
                <a:moveTo>
                  <a:pt x="106" y="0"/>
                </a:moveTo>
                <a:cubicBezTo>
                  <a:pt x="149" y="5"/>
                  <a:pt x="191" y="12"/>
                  <a:pt x="234" y="16"/>
                </a:cubicBezTo>
                <a:cubicBezTo>
                  <a:pt x="341" y="26"/>
                  <a:pt x="554" y="40"/>
                  <a:pt x="554" y="40"/>
                </a:cubicBezTo>
                <a:cubicBezTo>
                  <a:pt x="545" y="167"/>
                  <a:pt x="511" y="283"/>
                  <a:pt x="490" y="408"/>
                </a:cubicBezTo>
                <a:cubicBezTo>
                  <a:pt x="500" y="654"/>
                  <a:pt x="504" y="631"/>
                  <a:pt x="490" y="928"/>
                </a:cubicBezTo>
                <a:cubicBezTo>
                  <a:pt x="487" y="992"/>
                  <a:pt x="458" y="1073"/>
                  <a:pt x="442" y="1136"/>
                </a:cubicBezTo>
                <a:cubicBezTo>
                  <a:pt x="436" y="1201"/>
                  <a:pt x="437" y="1339"/>
                  <a:pt x="402" y="1392"/>
                </a:cubicBezTo>
                <a:cubicBezTo>
                  <a:pt x="396" y="1461"/>
                  <a:pt x="383" y="1523"/>
                  <a:pt x="394" y="1592"/>
                </a:cubicBezTo>
                <a:cubicBezTo>
                  <a:pt x="402" y="1643"/>
                  <a:pt x="429" y="1686"/>
                  <a:pt x="442" y="1736"/>
                </a:cubicBezTo>
                <a:cubicBezTo>
                  <a:pt x="448" y="1760"/>
                  <a:pt x="450" y="1785"/>
                  <a:pt x="458" y="1808"/>
                </a:cubicBezTo>
                <a:cubicBezTo>
                  <a:pt x="491" y="1906"/>
                  <a:pt x="461" y="1787"/>
                  <a:pt x="482" y="1864"/>
                </a:cubicBezTo>
                <a:cubicBezTo>
                  <a:pt x="488" y="1885"/>
                  <a:pt x="488" y="1908"/>
                  <a:pt x="498" y="1928"/>
                </a:cubicBezTo>
                <a:cubicBezTo>
                  <a:pt x="524" y="1980"/>
                  <a:pt x="551" y="2039"/>
                  <a:pt x="562" y="2096"/>
                </a:cubicBezTo>
                <a:cubicBezTo>
                  <a:pt x="568" y="2210"/>
                  <a:pt x="571" y="2238"/>
                  <a:pt x="586" y="2328"/>
                </a:cubicBezTo>
                <a:cubicBezTo>
                  <a:pt x="589" y="2403"/>
                  <a:pt x="587" y="2478"/>
                  <a:pt x="594" y="2552"/>
                </a:cubicBezTo>
                <a:cubicBezTo>
                  <a:pt x="595" y="2566"/>
                  <a:pt x="606" y="2578"/>
                  <a:pt x="610" y="2592"/>
                </a:cubicBezTo>
                <a:cubicBezTo>
                  <a:pt x="616" y="2613"/>
                  <a:pt x="626" y="2656"/>
                  <a:pt x="626" y="2656"/>
                </a:cubicBezTo>
                <a:cubicBezTo>
                  <a:pt x="629" y="2693"/>
                  <a:pt x="628" y="2731"/>
                  <a:pt x="634" y="2768"/>
                </a:cubicBezTo>
                <a:cubicBezTo>
                  <a:pt x="640" y="2807"/>
                  <a:pt x="670" y="2843"/>
                  <a:pt x="682" y="2880"/>
                </a:cubicBezTo>
                <a:cubicBezTo>
                  <a:pt x="685" y="2917"/>
                  <a:pt x="684" y="2955"/>
                  <a:pt x="690" y="2992"/>
                </a:cubicBezTo>
                <a:cubicBezTo>
                  <a:pt x="692" y="3004"/>
                  <a:pt x="705" y="3012"/>
                  <a:pt x="706" y="3024"/>
                </a:cubicBezTo>
                <a:cubicBezTo>
                  <a:pt x="711" y="3062"/>
                  <a:pt x="722" y="3406"/>
                  <a:pt x="722" y="3408"/>
                </a:cubicBezTo>
                <a:cubicBezTo>
                  <a:pt x="727" y="3510"/>
                  <a:pt x="724" y="3688"/>
                  <a:pt x="754" y="3808"/>
                </a:cubicBezTo>
                <a:cubicBezTo>
                  <a:pt x="752" y="3921"/>
                  <a:pt x="769" y="4194"/>
                  <a:pt x="730" y="4352"/>
                </a:cubicBezTo>
                <a:cubicBezTo>
                  <a:pt x="700" y="4262"/>
                  <a:pt x="737" y="4138"/>
                  <a:pt x="634" y="4104"/>
                </a:cubicBezTo>
                <a:cubicBezTo>
                  <a:pt x="576" y="4110"/>
                  <a:pt x="540" y="4097"/>
                  <a:pt x="522" y="4152"/>
                </a:cubicBezTo>
                <a:cubicBezTo>
                  <a:pt x="510" y="4269"/>
                  <a:pt x="522" y="4251"/>
                  <a:pt x="402" y="4240"/>
                </a:cubicBezTo>
                <a:cubicBezTo>
                  <a:pt x="375" y="4222"/>
                  <a:pt x="368" y="4202"/>
                  <a:pt x="338" y="4192"/>
                </a:cubicBezTo>
                <a:cubicBezTo>
                  <a:pt x="330" y="4184"/>
                  <a:pt x="323" y="4174"/>
                  <a:pt x="314" y="4168"/>
                </a:cubicBezTo>
                <a:cubicBezTo>
                  <a:pt x="307" y="4163"/>
                  <a:pt x="297" y="4165"/>
                  <a:pt x="290" y="4160"/>
                </a:cubicBezTo>
                <a:cubicBezTo>
                  <a:pt x="282" y="4154"/>
                  <a:pt x="281" y="4143"/>
                  <a:pt x="274" y="4136"/>
                </a:cubicBezTo>
                <a:cubicBezTo>
                  <a:pt x="267" y="4129"/>
                  <a:pt x="257" y="4127"/>
                  <a:pt x="250" y="4120"/>
                </a:cubicBezTo>
                <a:cubicBezTo>
                  <a:pt x="240" y="4110"/>
                  <a:pt x="219" y="4078"/>
                  <a:pt x="210" y="4064"/>
                </a:cubicBezTo>
                <a:cubicBezTo>
                  <a:pt x="193" y="3996"/>
                  <a:pt x="179" y="3923"/>
                  <a:pt x="122" y="3880"/>
                </a:cubicBezTo>
                <a:cubicBezTo>
                  <a:pt x="129" y="3564"/>
                  <a:pt x="85" y="3212"/>
                  <a:pt x="162" y="2904"/>
                </a:cubicBezTo>
                <a:cubicBezTo>
                  <a:pt x="172" y="2813"/>
                  <a:pt x="185" y="2723"/>
                  <a:pt x="194" y="2632"/>
                </a:cubicBezTo>
                <a:cubicBezTo>
                  <a:pt x="189" y="2381"/>
                  <a:pt x="188" y="2131"/>
                  <a:pt x="178" y="1880"/>
                </a:cubicBezTo>
                <a:cubicBezTo>
                  <a:pt x="175" y="1813"/>
                  <a:pt x="150" y="1730"/>
                  <a:pt x="138" y="1664"/>
                </a:cubicBezTo>
                <a:cubicBezTo>
                  <a:pt x="112" y="1527"/>
                  <a:pt x="96" y="1392"/>
                  <a:pt x="66" y="1256"/>
                </a:cubicBezTo>
                <a:cubicBezTo>
                  <a:pt x="54" y="1133"/>
                  <a:pt x="28" y="1011"/>
                  <a:pt x="10" y="888"/>
                </a:cubicBezTo>
                <a:cubicBezTo>
                  <a:pt x="14" y="786"/>
                  <a:pt x="0" y="633"/>
                  <a:pt x="42" y="528"/>
                </a:cubicBezTo>
                <a:cubicBezTo>
                  <a:pt x="58" y="401"/>
                  <a:pt x="58" y="283"/>
                  <a:pt x="66" y="152"/>
                </a:cubicBezTo>
                <a:cubicBezTo>
                  <a:pt x="73" y="41"/>
                  <a:pt x="82" y="16"/>
                  <a:pt x="186" y="16"/>
                </a:cubicBezTo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3" name="标题 104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4" name="文本占位符 1043"/>
          <p:cNvSpPr>
            <a:spLocks noGrp="1"/>
          </p:cNvSpPr>
          <p:nvPr>
            <p:ph type="body" idx="1"/>
          </p:nvPr>
        </p:nvSpPr>
        <p:spPr>
          <a:xfrm>
            <a:off x="457200" y="1160463"/>
            <a:ext cx="8229600" cy="49657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45" name="日期占位符 104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/>
          </a:p>
        </p:txBody>
      </p:sp>
      <p:sp>
        <p:nvSpPr>
          <p:cNvPr id="1046" name="页脚占位符 104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1047" name="灯片编号占位符 104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600000">
                                      <p:cBhvr>
                                        <p:cTn id="6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99880">
                                      <p:cBhvr>
                                        <p:cTn id="8" dur="3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40000">
                                      <p:cBhvr>
                                        <p:cTn id="10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99880">
                                      <p:cBhvr>
                                        <p:cTn id="12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179940">
                                      <p:cBhvr>
                                        <p:cTn id="14" dur="3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lvl1pPr marL="0" lvl="0" indent="0" algn="ctr" defTabSz="914400" eaLnBrk="1" fontAlgn="base" latinLnBrk="0" hangingPunct="1">
        <a:spcBef>
          <a:spcPct val="0"/>
        </a:spcBef>
        <a:spcAft>
          <a:spcPct val="0"/>
        </a:spcAft>
        <a:buClr>
          <a:srgbClr val="000000"/>
        </a:buClr>
        <a:buNone/>
        <a:defRPr sz="36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/>
          </p:cNvSpPr>
          <p:nvPr>
            <p:ph type="ctrTitle"/>
          </p:nvPr>
        </p:nvSpPr>
        <p:spPr>
          <a:xfrm>
            <a:off x="827405" y="1845310"/>
            <a:ext cx="7772400" cy="1470025"/>
          </a:xfrm>
        </p:spPr>
        <p:txBody>
          <a:bodyPr anchor="ctr"/>
          <a:p>
            <a:pPr defTabSz="914400">
              <a:buNone/>
            </a:pPr>
            <a:r>
              <a:rPr lang="zh-CN" kern="1200" baseline="0">
                <a:latin typeface="Arial" charset="0"/>
                <a:ea typeface="宋体" charset="-122"/>
              </a:rPr>
              <a:t>快乐汉语</a:t>
            </a:r>
            <a:endParaRPr lang="zh-CN" kern="1200" baseline="0">
              <a:latin typeface="Arial" charset="0"/>
              <a:ea typeface="宋体" charset="-122"/>
            </a:endParaRPr>
          </a:p>
        </p:txBody>
      </p:sp>
      <p:sp>
        <p:nvSpPr>
          <p:cNvPr id="4099" name="副标题 4098"/>
          <p:cNvSpPr>
            <a:spLocks noGrp="1"/>
          </p:cNvSpPr>
          <p:nvPr>
            <p:ph type="subTitle" idx="1"/>
          </p:nvPr>
        </p:nvSpPr>
        <p:spPr/>
        <p:txBody>
          <a:bodyPr anchor="t"/>
          <a:p>
            <a:pPr defTabSz="914400">
              <a:buNone/>
            </a:pPr>
            <a:r>
              <a:rPr lang="zh-CN" kern="1200" baseline="0">
                <a:latin typeface="Arial" charset="0"/>
                <a:ea typeface="宋体" charset="-122"/>
              </a:rPr>
              <a:t>第二十二课 我去过故宫</a:t>
            </a:r>
            <a:endParaRPr lang="zh-CN" kern="1200" baseline="0">
              <a:latin typeface="Arial" charset="0"/>
              <a:ea typeface="宋体" charset="-122"/>
            </a:endParaRPr>
          </a:p>
          <a:p>
            <a:pPr defTabSz="914400">
              <a:buNone/>
            </a:pPr>
            <a:r>
              <a:rPr lang="zh-CN" kern="1200" baseline="0">
                <a:latin typeface="Arial" charset="0"/>
                <a:ea typeface="宋体" charset="-122"/>
              </a:rPr>
              <a:t>主讲人：刘婷婷</a:t>
            </a:r>
            <a:endParaRPr lang="zh-CN" kern="1200" baseline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TextBox 1"/>
          <p:cNvSpPr txBox="1"/>
          <p:nvPr/>
        </p:nvSpPr>
        <p:spPr>
          <a:xfrm>
            <a:off x="152400" y="228600"/>
            <a:ext cx="1857375" cy="7080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eaLnBrk="0" hangingPunct="0"/>
            <a:r>
              <a:rPr lang="en-US" altLang="zh-CN" dirty="0">
                <a:latin typeface="Arial" charset="0"/>
                <a:ea typeface="宋体" charset="-122"/>
              </a:rPr>
              <a:t>  </a:t>
            </a:r>
            <a:r>
              <a:rPr lang="zh-CN" altLang="en-US" sz="4000" b="1" dirty="0">
                <a:solidFill>
                  <a:srgbClr val="FF6600"/>
                </a:solidFill>
                <a:latin typeface="Arial" charset="0"/>
                <a:ea typeface="宋体" charset="-122"/>
              </a:rPr>
              <a:t>复习：</a:t>
            </a:r>
            <a:endParaRPr lang="zh-CN" altLang="en-US" sz="4000" b="1" dirty="0">
              <a:solidFill>
                <a:srgbClr val="FF6600"/>
              </a:solidFill>
              <a:latin typeface="Arial" charset="0"/>
              <a:ea typeface="宋体" charset="-122"/>
            </a:endParaRPr>
          </a:p>
        </p:txBody>
      </p:sp>
      <p:sp>
        <p:nvSpPr>
          <p:cNvPr id="3075" name="TextBox 2"/>
          <p:cNvSpPr txBox="1"/>
          <p:nvPr/>
        </p:nvSpPr>
        <p:spPr>
          <a:xfrm>
            <a:off x="3733800" y="1143000"/>
            <a:ext cx="1981200" cy="4619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0" hangingPunct="0"/>
            <a:r>
              <a:rPr lang="zh-CN" altLang="en-US" sz="2400" b="1" dirty="0">
                <a:latin typeface="Arial" charset="0"/>
                <a:ea typeface="宋体" charset="-122"/>
              </a:rPr>
              <a:t>这是哪里？</a:t>
            </a:r>
            <a:endParaRPr lang="zh-CN" altLang="en-US" sz="2400" b="1" dirty="0">
              <a:latin typeface="Arial" charset="0"/>
              <a:ea typeface="宋体" charset="-122"/>
            </a:endParaRPr>
          </a:p>
        </p:txBody>
      </p:sp>
      <p:pic>
        <p:nvPicPr>
          <p:cNvPr id="4" name="图片 3" descr="曼谷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29000" y="1676400"/>
            <a:ext cx="2768600" cy="20764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077" name="TextBox 4"/>
          <p:cNvSpPr txBox="1"/>
          <p:nvPr/>
        </p:nvSpPr>
        <p:spPr>
          <a:xfrm>
            <a:off x="4800600" y="685800"/>
            <a:ext cx="1600200" cy="36988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0" hangingPunct="0"/>
            <a:r>
              <a:rPr lang="zh-CN" altLang="en-US" b="1" dirty="0">
                <a:latin typeface="Arial" charset="0"/>
                <a:ea typeface="宋体" charset="-122"/>
              </a:rPr>
              <a:t>这是哪里？</a:t>
            </a:r>
            <a:endParaRPr lang="zh-CN" altLang="en-US" b="1" dirty="0">
              <a:latin typeface="Arial" charset="0"/>
              <a:ea typeface="宋体" charset="-122"/>
            </a:endParaRPr>
          </a:p>
        </p:txBody>
      </p:sp>
      <p:pic>
        <p:nvPicPr>
          <p:cNvPr id="6" name="图片 5" descr="泰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6030" y="368300"/>
            <a:ext cx="2286000" cy="33305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079" name="TextBox 6"/>
          <p:cNvSpPr txBox="1"/>
          <p:nvPr/>
        </p:nvSpPr>
        <p:spPr>
          <a:xfrm>
            <a:off x="228600" y="2819400"/>
            <a:ext cx="2438400" cy="4619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0" hangingPunct="0"/>
            <a:r>
              <a:rPr lang="zh-CN" altLang="en-US" sz="2400" b="1" dirty="0">
                <a:latin typeface="Arial" charset="0"/>
                <a:ea typeface="宋体" charset="-122"/>
              </a:rPr>
              <a:t>你喜欢曼谷吗？</a:t>
            </a:r>
            <a:endParaRPr lang="zh-CN" altLang="en-US" sz="2400" b="1" dirty="0">
              <a:latin typeface="Arial" charset="0"/>
              <a:ea typeface="宋体" charset="-122"/>
            </a:endParaRPr>
          </a:p>
        </p:txBody>
      </p:sp>
      <p:sp>
        <p:nvSpPr>
          <p:cNvPr id="3080" name="TextBox 8"/>
          <p:cNvSpPr txBox="1"/>
          <p:nvPr/>
        </p:nvSpPr>
        <p:spPr>
          <a:xfrm>
            <a:off x="990600" y="3810000"/>
            <a:ext cx="5867400" cy="4619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0" hangingPunct="0"/>
            <a:r>
              <a:rPr lang="zh-CN" altLang="en-US" sz="2400" b="1" dirty="0">
                <a:latin typeface="Arial" charset="0"/>
                <a:ea typeface="宋体" charset="-122"/>
              </a:rPr>
              <a:t>你怎么去曼谷？        我坐</a:t>
            </a:r>
            <a:r>
              <a:rPr lang="en-US" altLang="zh-CN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去曼谷。  </a:t>
            </a:r>
            <a:endParaRPr lang="zh-CN" altLang="en-US" sz="2400" b="1" dirty="0">
              <a:latin typeface="Arial" charset="0"/>
              <a:ea typeface="宋体" charset="-122"/>
            </a:endParaRPr>
          </a:p>
        </p:txBody>
      </p:sp>
      <p:pic>
        <p:nvPicPr>
          <p:cNvPr id="10" name="图片 9" descr="汽车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655" y="4400550"/>
            <a:ext cx="2438400" cy="18875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" name="图片 10" descr="火车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115" y="4580890"/>
            <a:ext cx="2590800" cy="173355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2" name="图片 11" descr="飞机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7740" y="4364990"/>
            <a:ext cx="2782888" cy="16764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084" name="TextBox 12"/>
          <p:cNvSpPr txBox="1"/>
          <p:nvPr/>
        </p:nvSpPr>
        <p:spPr>
          <a:xfrm>
            <a:off x="228600" y="6248400"/>
            <a:ext cx="1752600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0" hangingPunct="0"/>
            <a:r>
              <a:rPr lang="zh-CN" altLang="en-US" sz="2000" b="1" dirty="0">
                <a:latin typeface="Arial" charset="0"/>
                <a:ea typeface="宋体" charset="-122"/>
              </a:rPr>
              <a:t>汽车</a:t>
            </a:r>
            <a:endParaRPr lang="zh-CN" altLang="en-US" sz="2000" b="1" dirty="0">
              <a:latin typeface="Arial" charset="0"/>
              <a:ea typeface="宋体" charset="-122"/>
            </a:endParaRPr>
          </a:p>
        </p:txBody>
      </p:sp>
      <p:sp>
        <p:nvSpPr>
          <p:cNvPr id="3085" name="TextBox 13"/>
          <p:cNvSpPr txBox="1"/>
          <p:nvPr/>
        </p:nvSpPr>
        <p:spPr>
          <a:xfrm>
            <a:off x="3352800" y="6019800"/>
            <a:ext cx="1600200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0" hangingPunct="0"/>
            <a:r>
              <a:rPr lang="zh-CN" altLang="en-US" sz="2000" b="1" dirty="0">
                <a:latin typeface="Arial" charset="0"/>
                <a:ea typeface="宋体" charset="-122"/>
              </a:rPr>
              <a:t>火车</a:t>
            </a:r>
            <a:endParaRPr lang="zh-CN" altLang="en-US" sz="2000" b="1" dirty="0">
              <a:latin typeface="Arial" charset="0"/>
              <a:ea typeface="宋体" charset="-122"/>
            </a:endParaRPr>
          </a:p>
        </p:txBody>
      </p:sp>
      <p:sp>
        <p:nvSpPr>
          <p:cNvPr id="3086" name="TextBox 14"/>
          <p:cNvSpPr txBox="1"/>
          <p:nvPr/>
        </p:nvSpPr>
        <p:spPr>
          <a:xfrm>
            <a:off x="7391400" y="6172200"/>
            <a:ext cx="1371600" cy="4000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0" hangingPunct="0"/>
            <a:r>
              <a:rPr lang="zh-CN" altLang="en-US" sz="2000" b="1" dirty="0">
                <a:latin typeface="Arial" charset="0"/>
                <a:ea typeface="宋体" charset="-122"/>
              </a:rPr>
              <a:t>飞机</a:t>
            </a:r>
            <a:endParaRPr lang="zh-CN" altLang="en-US" sz="2000" b="1" dirty="0">
              <a:latin typeface="Arial" charset="0"/>
              <a:ea typeface="宋体" charset="-122"/>
            </a:endParaRPr>
          </a:p>
        </p:txBody>
      </p:sp>
      <p:sp>
        <p:nvSpPr>
          <p:cNvPr id="3087" name="TextBox 15"/>
          <p:cNvSpPr txBox="1"/>
          <p:nvPr/>
        </p:nvSpPr>
        <p:spPr>
          <a:xfrm>
            <a:off x="1066800" y="1981200"/>
            <a:ext cx="1828800" cy="4619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zh-CN" altLang="en-US" sz="2400" b="1" dirty="0">
                <a:latin typeface="Arial" charset="0"/>
                <a:ea typeface="宋体" charset="-122"/>
              </a:rPr>
              <a:t>这里有什么？</a:t>
            </a:r>
            <a:endParaRPr lang="zh-CN" altLang="en-US" sz="2400" b="1" dirty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55650" y="548640"/>
            <a:ext cx="2938145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/>
              <a:t>生词</a:t>
            </a:r>
            <a:endParaRPr lang="zh-CN" altLang="en-US" sz="4800"/>
          </a:p>
        </p:txBody>
      </p:sp>
      <p:sp>
        <p:nvSpPr>
          <p:cNvPr id="3" name="文本框 2"/>
          <p:cNvSpPr txBox="1"/>
          <p:nvPr/>
        </p:nvSpPr>
        <p:spPr>
          <a:xfrm>
            <a:off x="1115695" y="1700530"/>
            <a:ext cx="792480" cy="7550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000"/>
              <a:t>过</a:t>
            </a:r>
            <a:endParaRPr lang="zh-CN" altLang="en-US" sz="4000"/>
          </a:p>
        </p:txBody>
      </p:sp>
      <p:sp>
        <p:nvSpPr>
          <p:cNvPr id="5" name="文本框 4"/>
          <p:cNvSpPr txBox="1"/>
          <p:nvPr/>
        </p:nvSpPr>
        <p:spPr>
          <a:xfrm>
            <a:off x="1169035" y="3031490"/>
            <a:ext cx="379920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旅游</a:t>
            </a:r>
            <a:endParaRPr lang="zh-CN" altLang="en-US" sz="4000"/>
          </a:p>
        </p:txBody>
      </p:sp>
      <p:sp>
        <p:nvSpPr>
          <p:cNvPr id="6" name="文本框 5"/>
          <p:cNvSpPr txBox="1"/>
          <p:nvPr/>
        </p:nvSpPr>
        <p:spPr>
          <a:xfrm>
            <a:off x="1151890" y="4796790"/>
            <a:ext cx="172339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计划</a:t>
            </a:r>
            <a:endParaRPr lang="zh-CN" altLang="en-US" sz="4000"/>
          </a:p>
        </p:txBody>
      </p:sp>
      <p:sp>
        <p:nvSpPr>
          <p:cNvPr id="7" name="右箭头 6"/>
          <p:cNvSpPr/>
          <p:nvPr/>
        </p:nvSpPr>
        <p:spPr>
          <a:xfrm>
            <a:off x="2555875" y="5085080"/>
            <a:ext cx="647700" cy="17970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599815" y="4869180"/>
            <a:ext cx="549275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想、想法</a:t>
            </a:r>
            <a:endParaRPr lang="zh-CN" altLang="en-US" sz="4000"/>
          </a:p>
        </p:txBody>
      </p:sp>
      <p:sp>
        <p:nvSpPr>
          <p:cNvPr id="9" name="右箭头 8"/>
          <p:cNvSpPr/>
          <p:nvPr/>
        </p:nvSpPr>
        <p:spPr>
          <a:xfrm>
            <a:off x="2735580" y="3284855"/>
            <a:ext cx="720090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 descr="3367513_153929420243_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1865" y="1448435"/>
            <a:ext cx="4879340" cy="303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87400" y="885825"/>
            <a:ext cx="169608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故宫</a:t>
            </a:r>
            <a:endParaRPr lang="zh-CN" altLang="en-US" sz="4000"/>
          </a:p>
        </p:txBody>
      </p:sp>
      <p:pic>
        <p:nvPicPr>
          <p:cNvPr id="4" name="图片 3" descr="184349ws7gffgwvyvdddd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64050" y="296545"/>
            <a:ext cx="4104640" cy="2338705"/>
          </a:xfrm>
          <a:prstGeom prst="rect">
            <a:avLst/>
          </a:prstGeom>
        </p:spPr>
      </p:pic>
      <p:pic>
        <p:nvPicPr>
          <p:cNvPr id="5" name="图片 4" descr="895918_12349626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1808480"/>
            <a:ext cx="4008120" cy="2660650"/>
          </a:xfrm>
          <a:prstGeom prst="rect">
            <a:avLst/>
          </a:prstGeom>
        </p:spPr>
      </p:pic>
      <p:pic>
        <p:nvPicPr>
          <p:cNvPr id="13" name="图片 12" descr="U7638P42T296D605F10030DT201402071140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6010" y="3429000"/>
            <a:ext cx="4773295" cy="286385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39470" y="556260"/>
            <a:ext cx="196850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长城</a:t>
            </a:r>
            <a:endParaRPr lang="zh-CN" altLang="en-US" sz="4000"/>
          </a:p>
        </p:txBody>
      </p:sp>
      <p:grpSp>
        <p:nvGrpSpPr>
          <p:cNvPr id="5" name="组合 4"/>
          <p:cNvGrpSpPr/>
          <p:nvPr/>
        </p:nvGrpSpPr>
        <p:grpSpPr>
          <a:xfrm>
            <a:off x="395605" y="332740"/>
            <a:ext cx="8044180" cy="5534660"/>
            <a:chOff x="623" y="524"/>
            <a:chExt cx="12668" cy="8716"/>
          </a:xfrm>
        </p:grpSpPr>
        <p:pic>
          <p:nvPicPr>
            <p:cNvPr id="4" name="图片 3" descr="j0822_11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23" y="3415"/>
              <a:ext cx="7754" cy="5825"/>
            </a:xfrm>
            <a:prstGeom prst="rect">
              <a:avLst/>
            </a:prstGeom>
          </p:spPr>
        </p:pic>
        <p:pic>
          <p:nvPicPr>
            <p:cNvPr id="3" name="图片 2" descr="c8ea15ce36d3d5396400b83d3c87e950352ab00b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30" y="524"/>
              <a:ext cx="6261" cy="8709"/>
            </a:xfrm>
            <a:prstGeom prst="rect">
              <a:avLst/>
            </a:prstGeom>
          </p:spPr>
        </p:pic>
      </p:grpSp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835785" y="224790"/>
            <a:ext cx="169989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德国</a:t>
            </a:r>
            <a:endParaRPr lang="zh-CN" altLang="en-US" sz="4000"/>
          </a:p>
        </p:txBody>
      </p:sp>
      <p:sp>
        <p:nvSpPr>
          <p:cNvPr id="3" name="文本框 2"/>
          <p:cNvSpPr txBox="1"/>
          <p:nvPr/>
        </p:nvSpPr>
        <p:spPr>
          <a:xfrm>
            <a:off x="5796280" y="188595"/>
            <a:ext cx="159893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台湾</a:t>
            </a:r>
            <a:endParaRPr lang="zh-CN" altLang="en-US" sz="4000"/>
          </a:p>
        </p:txBody>
      </p:sp>
      <p:pic>
        <p:nvPicPr>
          <p:cNvPr id="4" name="图片 3" descr="20140328_d160a175c9b6c4a21b640K9LDaxalN2z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2045" y="1196340"/>
            <a:ext cx="3686810" cy="2058670"/>
          </a:xfrm>
          <a:prstGeom prst="rect">
            <a:avLst/>
          </a:prstGeom>
        </p:spPr>
      </p:pic>
      <p:pic>
        <p:nvPicPr>
          <p:cNvPr id="5" name="图片 4" descr="20120419145231791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55" y="1232535"/>
            <a:ext cx="4240530" cy="2014220"/>
          </a:xfrm>
          <a:prstGeom prst="rect">
            <a:avLst/>
          </a:prstGeom>
        </p:spPr>
      </p:pic>
      <p:sp>
        <p:nvSpPr>
          <p:cNvPr id="6" name="下箭头 5"/>
          <p:cNvSpPr/>
          <p:nvPr/>
        </p:nvSpPr>
        <p:spPr>
          <a:xfrm>
            <a:off x="2087880" y="872490"/>
            <a:ext cx="782955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下箭头 6"/>
          <p:cNvSpPr/>
          <p:nvPr/>
        </p:nvSpPr>
        <p:spPr>
          <a:xfrm>
            <a:off x="6156325" y="800735"/>
            <a:ext cx="683260" cy="4133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655445" y="3392805"/>
            <a:ext cx="144653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伦敦</a:t>
            </a:r>
            <a:endParaRPr lang="zh-CN" altLang="en-US" sz="4000"/>
          </a:p>
        </p:txBody>
      </p:sp>
      <p:pic>
        <p:nvPicPr>
          <p:cNvPr id="9" name="图片 8" descr="201309051109646864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" y="4401185"/>
            <a:ext cx="3934460" cy="2179955"/>
          </a:xfrm>
          <a:prstGeom prst="rect">
            <a:avLst/>
          </a:prstGeom>
        </p:spPr>
      </p:pic>
      <p:sp>
        <p:nvSpPr>
          <p:cNvPr id="10" name="下箭头 9"/>
          <p:cNvSpPr/>
          <p:nvPr/>
        </p:nvSpPr>
        <p:spPr>
          <a:xfrm>
            <a:off x="1872615" y="4041775"/>
            <a:ext cx="842645" cy="2520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868035" y="3429000"/>
            <a:ext cx="212725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埃及</a:t>
            </a:r>
            <a:endParaRPr lang="zh-CN" altLang="en-US" sz="4000"/>
          </a:p>
        </p:txBody>
      </p:sp>
      <p:pic>
        <p:nvPicPr>
          <p:cNvPr id="12" name="图片 11" descr="07241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8830" y="4414520"/>
            <a:ext cx="3908425" cy="2210435"/>
          </a:xfrm>
          <a:prstGeom prst="rect">
            <a:avLst/>
          </a:prstGeom>
        </p:spPr>
      </p:pic>
      <p:sp>
        <p:nvSpPr>
          <p:cNvPr id="13" name="下箭头 12"/>
          <p:cNvSpPr/>
          <p:nvPr/>
        </p:nvSpPr>
        <p:spPr>
          <a:xfrm>
            <a:off x="6156960" y="4077970"/>
            <a:ext cx="783590" cy="2762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3" grpId="0"/>
      <p:bldP spid="7" grpId="0" animBg="1"/>
      <p:bldP spid="8" grpId="0"/>
      <p:bldP spid="10" grpId="0" animBg="1"/>
      <p:bldP spid="11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86765" y="582930"/>
            <a:ext cx="353314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暑假</a:t>
            </a:r>
            <a:endParaRPr lang="zh-CN" altLang="en-US" sz="4000"/>
          </a:p>
        </p:txBody>
      </p:sp>
      <p:sp>
        <p:nvSpPr>
          <p:cNvPr id="3" name="文本框 2"/>
          <p:cNvSpPr txBox="1"/>
          <p:nvPr/>
        </p:nvSpPr>
        <p:spPr>
          <a:xfrm>
            <a:off x="786765" y="3031490"/>
            <a:ext cx="237109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好玩儿</a:t>
            </a:r>
            <a:endParaRPr lang="zh-CN" altLang="en-US" sz="4000"/>
          </a:p>
        </p:txBody>
      </p:sp>
      <p:pic>
        <p:nvPicPr>
          <p:cNvPr id="4" name="图片 3" descr="200809022354219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68015" y="116205"/>
            <a:ext cx="5133340" cy="3380740"/>
          </a:xfrm>
          <a:prstGeom prst="rect">
            <a:avLst/>
          </a:prstGeom>
        </p:spPr>
      </p:pic>
      <p:pic>
        <p:nvPicPr>
          <p:cNvPr id="5" name="图片 4" descr="u=3998397253,3156503562&amp;fm=21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210" y="3653790"/>
            <a:ext cx="5174615" cy="27158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115695" y="692785"/>
            <a:ext cx="360870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 gù gōng</a:t>
            </a:r>
            <a:endParaRPr lang="zh-CN" altLang="en-US" sz="4000"/>
          </a:p>
        </p:txBody>
      </p:sp>
      <p:sp>
        <p:nvSpPr>
          <p:cNvPr id="6" name="文本框 5"/>
          <p:cNvSpPr txBox="1"/>
          <p:nvPr/>
        </p:nvSpPr>
        <p:spPr>
          <a:xfrm>
            <a:off x="3024505" y="2060575"/>
            <a:ext cx="405511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cháng chéng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760085" y="800735"/>
            <a:ext cx="198247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 shǔ jià</a:t>
            </a:r>
            <a:endParaRPr lang="zh-CN" altLang="en-US" sz="4000"/>
          </a:p>
        </p:txBody>
      </p:sp>
      <p:sp>
        <p:nvSpPr>
          <p:cNvPr id="8" name="文本框 7"/>
          <p:cNvSpPr txBox="1"/>
          <p:nvPr/>
        </p:nvSpPr>
        <p:spPr>
          <a:xfrm>
            <a:off x="1287145" y="1846580"/>
            <a:ext cx="159258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guò</a:t>
            </a:r>
            <a:endParaRPr lang="zh-CN" altLang="en-US" sz="4000"/>
          </a:p>
        </p:txBody>
      </p:sp>
      <p:sp>
        <p:nvSpPr>
          <p:cNvPr id="8201" name="文本框 8200"/>
          <p:cNvSpPr txBox="1"/>
          <p:nvPr/>
        </p:nvSpPr>
        <p:spPr>
          <a:xfrm>
            <a:off x="1763713" y="3356610"/>
            <a:ext cx="174625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algn="l" eaLnBrk="1" latinLnBrk="0" hangingPunct="1"/>
            <a:r>
              <a:rPr lang="zh-CN" altLang="en-US" sz="4000" dirty="0">
                <a:latin typeface="Arial" charset="0"/>
                <a:ea typeface="宋体" charset="-122"/>
              </a:rPr>
              <a:t> āi jí</a:t>
            </a:r>
            <a:endParaRPr lang="zh-CN" altLang="en-US" sz="4000" dirty="0">
              <a:latin typeface="Arial" charset="0"/>
              <a:ea typeface="宋体" charset="-122"/>
            </a:endParaRPr>
          </a:p>
        </p:txBody>
      </p:sp>
      <p:sp>
        <p:nvSpPr>
          <p:cNvPr id="9238" name="文本框 9237"/>
          <p:cNvSpPr txBox="1"/>
          <p:nvPr/>
        </p:nvSpPr>
        <p:spPr>
          <a:xfrm>
            <a:off x="5904230" y="3068955"/>
            <a:ext cx="1877060" cy="9753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pPr lvl="0" eaLnBrk="1" latinLnBrk="0" hangingPunct="1"/>
            <a:r>
              <a:rPr lang="zh-CN" altLang="en-US" sz="4000" dirty="0">
                <a:latin typeface="Arial" charset="0"/>
                <a:ea typeface="宋体" charset="-122"/>
              </a:rPr>
              <a:t>Màn gǔ</a:t>
            </a:r>
            <a:endParaRPr lang="zh-CN" altLang="en-US" sz="4000" dirty="0">
              <a:latin typeface="Arial" charset="0"/>
              <a:ea typeface="宋体" charset="-122"/>
            </a:endParaRPr>
          </a:p>
          <a:p>
            <a:pPr lvl="0" eaLnBrk="1" latinLnBrk="0" hangingPunct="1"/>
            <a:endParaRPr lang="zh-CN" altLang="en-US" dirty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 orient="vert"/>
          </p:nvPr>
        </p:nvSpPr>
        <p:spPr/>
        <p:txBody>
          <a:bodyPr/>
          <a:p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6" name="文本占位符 5"/>
          <p:cNvSpPr>
            <a:spLocks noGrp="1"/>
          </p:cNvSpPr>
          <p:nvPr>
            <p:ph type="body" orient="vert" idx="1"/>
          </p:nvPr>
        </p:nvSpPr>
        <p:spPr/>
        <p:txBody>
          <a:bodyPr/>
          <a:p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5" name="TextBox 4"/>
          <p:cNvSpPr txBox="1"/>
          <p:nvPr/>
        </p:nvSpPr>
        <p:spPr>
          <a:xfrm>
            <a:off x="381000" y="228600"/>
            <a:ext cx="6934200" cy="30175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A: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你去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过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中国吗？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nǐ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qù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guo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zhōng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guó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ma?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charset="0"/>
              <a:ea typeface="宋体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B: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我去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过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中国。   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Wǒ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qù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guo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zhōng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guó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.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宋体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A: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你去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过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故宫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吗？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nǐ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qù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guo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gù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gōng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 ma?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charset="0"/>
              <a:ea typeface="宋体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t>B: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没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过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故宫，我去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过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宋体" charset="-122"/>
                <a:cs typeface="+mn-cs"/>
              </a:rPr>
              <a:t>北京。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200400"/>
            <a:ext cx="708660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0" hangingPunct="0"/>
            <a:r>
              <a:rPr lang="zh-CN" altLang="en-US" sz="2400" b="1" dirty="0">
                <a:latin typeface="Arial" charset="0"/>
                <a:ea typeface="宋体" charset="-122"/>
              </a:rPr>
              <a:t>“去过”</a:t>
            </a:r>
            <a:r>
              <a:rPr lang="en-US" altLang="zh-CN" sz="2400" b="1" dirty="0">
                <a:latin typeface="Arial" charset="0"/>
                <a:ea typeface="宋体" charset="-122"/>
              </a:rPr>
              <a:t>+</a:t>
            </a:r>
            <a:r>
              <a:rPr lang="zh-CN" altLang="en-US" sz="2400" b="1" dirty="0">
                <a:latin typeface="Arial" charset="0"/>
                <a:ea typeface="宋体" charset="-122"/>
              </a:rPr>
              <a:t>地点          去过</a:t>
            </a:r>
            <a:r>
              <a:rPr lang="en-US" altLang="zh-CN" sz="2400" b="1" dirty="0">
                <a:latin typeface="Arial" charset="0"/>
                <a:ea typeface="宋体" charset="-122"/>
              </a:rPr>
              <a:t>…</a:t>
            </a:r>
            <a:r>
              <a:rPr lang="zh-CN" altLang="en-US" sz="2400" b="1" dirty="0">
                <a:latin typeface="Arial" charset="0"/>
                <a:ea typeface="宋体" charset="-122"/>
              </a:rPr>
              <a:t>吗？      没去过</a:t>
            </a:r>
            <a:r>
              <a:rPr lang="en-US" altLang="zh-CN" sz="2400" b="1" dirty="0">
                <a:latin typeface="Arial" charset="0"/>
                <a:ea typeface="宋体" charset="-122"/>
              </a:rPr>
              <a:t>…</a:t>
            </a:r>
            <a:endParaRPr lang="en-US" altLang="zh-CN" sz="2400" b="1" dirty="0">
              <a:latin typeface="Arial" charset="0"/>
              <a:ea typeface="宋体" charset="-122"/>
            </a:endParaRPr>
          </a:p>
          <a:p>
            <a:pPr lvl="0" eaLnBrk="0" hangingPunct="0"/>
            <a:r>
              <a:rPr lang="en-US" altLang="zh-CN" sz="2400" b="1" dirty="0">
                <a:latin typeface="Arial" charset="0"/>
                <a:ea typeface="宋体" charset="-122"/>
              </a:rPr>
              <a:t> </a:t>
            </a:r>
            <a:r>
              <a:rPr lang="zh-CN" altLang="en-US" sz="2400" b="1" dirty="0">
                <a:latin typeface="Arial" charset="0"/>
                <a:ea typeface="宋体" charset="-122"/>
              </a:rPr>
              <a:t>  动作已经完成。</a:t>
            </a:r>
            <a:endParaRPr lang="zh-CN" altLang="en-US" sz="2400" b="1" dirty="0">
              <a:latin typeface="Arial" charset="0"/>
              <a:ea typeface="宋体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29000" y="4495800"/>
            <a:ext cx="5257800" cy="17373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0" hangingPunct="0"/>
            <a:r>
              <a:rPr lang="zh-CN" altLang="en-US" sz="3600" b="1" dirty="0">
                <a:latin typeface="Arial" charset="0"/>
                <a:ea typeface="宋体" charset="-122"/>
              </a:rPr>
              <a:t>你去</a:t>
            </a:r>
            <a:r>
              <a:rPr lang="zh-CN" altLang="en-US" sz="36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zh-CN" sz="36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3600" b="1" dirty="0">
                <a:latin typeface="Arial" charset="0"/>
                <a:ea typeface="宋体" charset="-122"/>
              </a:rPr>
              <a:t>吗？</a:t>
            </a:r>
            <a:endParaRPr lang="en-US" altLang="zh-CN" sz="3600" b="1" dirty="0">
              <a:latin typeface="Arial" charset="0"/>
              <a:ea typeface="宋体" charset="-122"/>
            </a:endParaRPr>
          </a:p>
          <a:p>
            <a:pPr lvl="0" eaLnBrk="0" hangingPunct="0"/>
            <a:r>
              <a:rPr lang="zh-CN" altLang="en-US" sz="3600" b="1" dirty="0">
                <a:latin typeface="Arial" charset="0"/>
                <a:ea typeface="宋体" charset="-122"/>
              </a:rPr>
              <a:t>我去</a:t>
            </a:r>
            <a:r>
              <a:rPr lang="zh-CN" altLang="en-US" sz="36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zh-CN" sz="3600" b="1" dirty="0">
                <a:latin typeface="Arial" charset="0"/>
                <a:ea typeface="宋体" charset="-122"/>
              </a:rPr>
              <a:t>_____</a:t>
            </a:r>
            <a:r>
              <a:rPr lang="zh-CN" altLang="en-US" sz="3600" b="1" dirty="0">
                <a:latin typeface="Arial" charset="0"/>
                <a:ea typeface="宋体" charset="-122"/>
              </a:rPr>
              <a:t>。</a:t>
            </a:r>
            <a:endParaRPr lang="en-US" altLang="zh-CN" sz="3600" b="1" dirty="0">
              <a:latin typeface="Arial" charset="0"/>
              <a:ea typeface="宋体" charset="-122"/>
            </a:endParaRPr>
          </a:p>
          <a:p>
            <a:pPr lvl="0" eaLnBrk="0" hangingPunct="0"/>
            <a:r>
              <a:rPr lang="zh-CN" altLang="en-US" sz="3600" b="1" dirty="0">
                <a:latin typeface="Arial" charset="0"/>
                <a:ea typeface="宋体" charset="-122"/>
              </a:rPr>
              <a:t>我</a:t>
            </a:r>
            <a:r>
              <a:rPr lang="en-US" altLang="zh-CN" sz="3600" b="1" dirty="0">
                <a:latin typeface="Arial" charset="0"/>
                <a:ea typeface="宋体" charset="-122"/>
              </a:rPr>
              <a:t>_____</a:t>
            </a:r>
            <a:r>
              <a:rPr lang="zh-CN" altLang="en-US" sz="3600" b="1" dirty="0">
                <a:latin typeface="Arial" charset="0"/>
                <a:ea typeface="宋体" charset="-122"/>
              </a:rPr>
              <a:t>去</a:t>
            </a:r>
            <a:r>
              <a:rPr lang="zh-CN" altLang="en-US" sz="36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zh-CN" sz="3600" b="1" dirty="0">
                <a:latin typeface="Arial" charset="0"/>
                <a:ea typeface="宋体" charset="-122"/>
              </a:rPr>
              <a:t>_____</a:t>
            </a:r>
            <a:r>
              <a:rPr lang="zh-CN" altLang="en-US" sz="3600" b="1" dirty="0">
                <a:latin typeface="Arial" charset="0"/>
                <a:ea typeface="宋体" charset="-122"/>
              </a:rPr>
              <a:t>。</a:t>
            </a:r>
            <a:endParaRPr lang="zh-CN" altLang="en-US" sz="3600" b="1" dirty="0">
              <a:latin typeface="Arial" charset="0"/>
              <a:ea typeface="宋体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1245" y="4876800"/>
            <a:ext cx="487680" cy="15240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p>
            <a:pPr lvl="0" eaLnBrk="0" hangingPunct="0"/>
            <a:r>
              <a:rPr lang="zh-CN" altLang="en-US" sz="2000" b="1" dirty="0">
                <a:latin typeface="Arial" charset="0"/>
                <a:ea typeface="宋体" charset="-122"/>
              </a:rPr>
              <a:t>问一问</a:t>
            </a:r>
            <a:endParaRPr lang="zh-CN" altLang="en-US" sz="2000" b="1" dirty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自选图形 7"/>
          <p:cNvSpPr/>
          <p:nvPr/>
        </p:nvSpPr>
        <p:spPr>
          <a:xfrm>
            <a:off x="2184400" y="863600"/>
            <a:ext cx="6705600" cy="5334000"/>
          </a:xfrm>
          <a:prstGeom prst="roundRect">
            <a:avLst>
              <a:gd name="adj" fmla="val 4046"/>
            </a:avLst>
          </a:prstGeom>
          <a:noFill/>
          <a:ln w="57150" cap="flat" cmpd="thinThick">
            <a:solidFill>
              <a:srgbClr val="FFCC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Arial" charset="0"/>
              <a:ea typeface="宋体" charset="-122"/>
            </a:endParaRPr>
          </a:p>
        </p:txBody>
      </p:sp>
      <p:sp>
        <p:nvSpPr>
          <p:cNvPr id="11267" name="矩形 2"/>
          <p:cNvSpPr>
            <a:spLocks noGrp="1"/>
          </p:cNvSpPr>
          <p:nvPr>
            <p:ph type="title"/>
          </p:nvPr>
        </p:nvSpPr>
        <p:spPr/>
        <p:txBody>
          <a:bodyPr vert="horz" wrap="square" anchor="ctr"/>
          <a:p>
            <a:pPr lvl="0" eaLnBrk="1" hangingPunct="1"/>
            <a:r>
              <a:rPr lang="en-US" altLang="x-none" sz="2800" dirty="0"/>
              <a:t> </a:t>
            </a:r>
            <a:endParaRPr lang="en-US" altLang="x-none" sz="2800" dirty="0"/>
          </a:p>
        </p:txBody>
      </p:sp>
      <p:sp>
        <p:nvSpPr>
          <p:cNvPr id="11268" name="自选图形 5"/>
          <p:cNvSpPr/>
          <p:nvPr/>
        </p:nvSpPr>
        <p:spPr>
          <a:xfrm>
            <a:off x="1435100" y="5562600"/>
            <a:ext cx="254000" cy="254000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0">
                <a:pos x="1493426" y="0"/>
              </a:cxn>
              <a:cxn ang="0">
                <a:pos x="437386" y="437386"/>
              </a:cxn>
              <a:cxn ang="0">
                <a:pos x="0" y="1493426"/>
              </a:cxn>
              <a:cxn ang="0">
                <a:pos x="437386" y="2549466"/>
              </a:cxn>
              <a:cxn ang="0">
                <a:pos x="1493426" y="2986852"/>
              </a:cxn>
              <a:cxn ang="0">
                <a:pos x="2549466" y="2549466"/>
              </a:cxn>
              <a:cxn ang="0">
                <a:pos x="2986852" y="1493426"/>
              </a:cxn>
              <a:cxn ang="0">
                <a:pos x="2549466" y="437386"/>
              </a:cxn>
            </a:cxnLst>
            <a:rect l="txL" t="txT" r="txR" b="tx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16" y="10800"/>
                </a:moveTo>
                <a:cubicBezTo>
                  <a:pt x="1916" y="15706"/>
                  <a:pt x="5894" y="19684"/>
                  <a:pt x="10800" y="19684"/>
                </a:cubicBezTo>
                <a:cubicBezTo>
                  <a:pt x="15706" y="19684"/>
                  <a:pt x="19684" y="15706"/>
                  <a:pt x="19684" y="10800"/>
                </a:cubicBezTo>
                <a:cubicBezTo>
                  <a:pt x="19684" y="5894"/>
                  <a:pt x="15706" y="1916"/>
                  <a:pt x="10800" y="1916"/>
                </a:cubicBezTo>
                <a:cubicBezTo>
                  <a:pt x="5894" y="1916"/>
                  <a:pt x="1916" y="5894"/>
                  <a:pt x="1916" y="10800"/>
                </a:cubicBezTo>
                <a:close/>
              </a:path>
            </a:pathLst>
          </a:custGeom>
          <a:solidFill>
            <a:srgbClr val="FFCCFF">
              <a:alpha val="100000"/>
            </a:srgbClr>
          </a:solidFill>
          <a:ln w="9525" cap="flat" cmpd="sng">
            <a:solidFill>
              <a:srgbClr val="FFCC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9" name="自选图形 6"/>
          <p:cNvSpPr/>
          <p:nvPr/>
        </p:nvSpPr>
        <p:spPr>
          <a:xfrm>
            <a:off x="1689100" y="5359400"/>
            <a:ext cx="495300" cy="495300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0">
                <a:pos x="5678752" y="0"/>
              </a:cxn>
              <a:cxn ang="0">
                <a:pos x="1663130" y="1663130"/>
              </a:cxn>
              <a:cxn ang="0">
                <a:pos x="0" y="5678752"/>
              </a:cxn>
              <a:cxn ang="0">
                <a:pos x="1663130" y="9694374"/>
              </a:cxn>
              <a:cxn ang="0">
                <a:pos x="5678752" y="11357504"/>
              </a:cxn>
              <a:cxn ang="0">
                <a:pos x="9694374" y="9694374"/>
              </a:cxn>
              <a:cxn ang="0">
                <a:pos x="11357504" y="5678752"/>
              </a:cxn>
              <a:cxn ang="0">
                <a:pos x="9694374" y="1663130"/>
              </a:cxn>
            </a:cxnLst>
            <a:rect l="txL" t="txT" r="txR" b="tx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4708" y="10800"/>
                </a:moveTo>
                <a:cubicBezTo>
                  <a:pt x="4708" y="14165"/>
                  <a:pt x="7435" y="16892"/>
                  <a:pt x="10800" y="16892"/>
                </a:cubicBezTo>
                <a:cubicBezTo>
                  <a:pt x="14165" y="16892"/>
                  <a:pt x="16892" y="14165"/>
                  <a:pt x="16892" y="10800"/>
                </a:cubicBezTo>
                <a:cubicBezTo>
                  <a:pt x="16892" y="7435"/>
                  <a:pt x="14165" y="4708"/>
                  <a:pt x="10800" y="4708"/>
                </a:cubicBezTo>
                <a:cubicBezTo>
                  <a:pt x="7435" y="4708"/>
                  <a:pt x="4708" y="7435"/>
                  <a:pt x="4708" y="10800"/>
                </a:cubicBezTo>
                <a:close/>
              </a:path>
            </a:pathLst>
          </a:custGeom>
          <a:solidFill>
            <a:srgbClr val="FFCCFF">
              <a:alpha val="100000"/>
            </a:srgbClr>
          </a:solidFill>
          <a:ln w="9525" cap="flat" cmpd="sng">
            <a:solidFill>
              <a:srgbClr val="FFCC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70" name="任意多边形 18"/>
          <p:cNvSpPr/>
          <p:nvPr/>
        </p:nvSpPr>
        <p:spPr>
          <a:xfrm rot="14400000">
            <a:off x="8123238" y="1689100"/>
            <a:ext cx="130175" cy="442913"/>
          </a:xfrm>
          <a:custGeom>
            <a:avLst/>
            <a:gdLst/>
            <a:ahLst/>
            <a:cxnLst>
              <a:cxn ang="0">
                <a:pos x="6787619" y="0"/>
              </a:cxn>
              <a:cxn ang="0">
                <a:pos x="5506021" y="5971070"/>
              </a:cxn>
              <a:cxn ang="0">
                <a:pos x="4794035" y="9245430"/>
              </a:cxn>
              <a:cxn ang="0">
                <a:pos x="4509284" y="10401265"/>
              </a:cxn>
              <a:cxn ang="0">
                <a:pos x="3797297" y="14060843"/>
              </a:cxn>
              <a:cxn ang="0">
                <a:pos x="2942826" y="18491038"/>
              </a:cxn>
              <a:cxn ang="0">
                <a:pos x="2017331" y="24847327"/>
              </a:cxn>
              <a:cxn ang="0">
                <a:pos x="1518854" y="28314296"/>
              </a:cxn>
              <a:cxn ang="0">
                <a:pos x="878109" y="34863195"/>
              </a:cxn>
              <a:cxn ang="0">
                <a:pos x="450874" y="41604702"/>
              </a:cxn>
              <a:cxn ang="0">
                <a:pos x="522116" y="55280327"/>
              </a:cxn>
              <a:cxn ang="0">
                <a:pos x="1162860" y="60480959"/>
              </a:cxn>
              <a:cxn ang="0">
                <a:pos x="1590096" y="62407053"/>
              </a:cxn>
              <a:cxn ang="0">
                <a:pos x="1803714" y="63755498"/>
              </a:cxn>
              <a:cxn ang="0">
                <a:pos x="2302082" y="66837248"/>
              </a:cxn>
              <a:cxn ang="0">
                <a:pos x="2800451" y="68570733"/>
              </a:cxn>
              <a:cxn ang="0">
                <a:pos x="4153291" y="73000928"/>
              </a:cxn>
              <a:cxn ang="0">
                <a:pos x="4936410" y="75119631"/>
              </a:cxn>
              <a:cxn ang="0">
                <a:pos x="5933257" y="77623732"/>
              </a:cxn>
              <a:cxn ang="0">
                <a:pos x="6574001" y="78971998"/>
              </a:cxn>
              <a:cxn ang="0">
                <a:pos x="6787619" y="79357217"/>
              </a:cxn>
              <a:cxn ang="0">
                <a:pos x="7570738" y="78779389"/>
              </a:cxn>
              <a:cxn ang="0">
                <a:pos x="8211592" y="77623732"/>
              </a:cxn>
              <a:cxn ang="0">
                <a:pos x="8425100" y="77238513"/>
              </a:cxn>
              <a:cxn ang="0">
                <a:pos x="10133933" y="73000928"/>
              </a:cxn>
              <a:cxn ang="0">
                <a:pos x="10489926" y="71652662"/>
              </a:cxn>
              <a:cxn ang="0">
                <a:pos x="11130671" y="69919178"/>
              </a:cxn>
              <a:cxn ang="0">
                <a:pos x="11771524" y="68378123"/>
              </a:cxn>
              <a:cxn ang="0">
                <a:pos x="12768261" y="64911154"/>
              </a:cxn>
              <a:cxn ang="0">
                <a:pos x="12981879" y="64140717"/>
              </a:cxn>
              <a:cxn ang="0">
                <a:pos x="13195497" y="63370279"/>
              </a:cxn>
              <a:cxn ang="0">
                <a:pos x="13622623" y="61058788"/>
              </a:cxn>
              <a:cxn ang="0">
                <a:pos x="13978616" y="56243553"/>
              </a:cxn>
              <a:cxn ang="0">
                <a:pos x="13836241" y="39485999"/>
              </a:cxn>
              <a:cxn ang="0">
                <a:pos x="13409005" y="34863195"/>
              </a:cxn>
              <a:cxn ang="0">
                <a:pos x="11985033" y="25810374"/>
              </a:cxn>
              <a:cxn ang="0">
                <a:pos x="11700282" y="24076890"/>
              </a:cxn>
              <a:cxn ang="0">
                <a:pos x="10347551" y="18491038"/>
              </a:cxn>
              <a:cxn ang="0">
                <a:pos x="9849073" y="15986937"/>
              </a:cxn>
              <a:cxn ang="0">
                <a:pos x="9493080" y="14831281"/>
              </a:cxn>
              <a:cxn ang="0">
                <a:pos x="9065953" y="12905187"/>
              </a:cxn>
              <a:cxn ang="0">
                <a:pos x="8353967" y="8667602"/>
              </a:cxn>
              <a:cxn ang="0">
                <a:pos x="8140349" y="6934117"/>
              </a:cxn>
              <a:cxn ang="0">
                <a:pos x="7428363" y="3467148"/>
              </a:cxn>
              <a:cxn ang="0">
                <a:pos x="6787619" y="0"/>
              </a:cxn>
            </a:cxnLst>
            <a:pathLst>
              <a:path w="1195" h="2472">
                <a:moveTo>
                  <a:pt x="572" y="0"/>
                </a:moveTo>
                <a:cubicBezTo>
                  <a:pt x="532" y="60"/>
                  <a:pt x="501" y="125"/>
                  <a:pt x="464" y="186"/>
                </a:cubicBezTo>
                <a:cubicBezTo>
                  <a:pt x="444" y="220"/>
                  <a:pt x="424" y="254"/>
                  <a:pt x="404" y="288"/>
                </a:cubicBezTo>
                <a:cubicBezTo>
                  <a:pt x="397" y="300"/>
                  <a:pt x="385" y="311"/>
                  <a:pt x="380" y="324"/>
                </a:cubicBezTo>
                <a:cubicBezTo>
                  <a:pt x="364" y="364"/>
                  <a:pt x="341" y="401"/>
                  <a:pt x="320" y="438"/>
                </a:cubicBezTo>
                <a:cubicBezTo>
                  <a:pt x="294" y="483"/>
                  <a:pt x="277" y="532"/>
                  <a:pt x="248" y="576"/>
                </a:cubicBezTo>
                <a:cubicBezTo>
                  <a:pt x="234" y="645"/>
                  <a:pt x="198" y="710"/>
                  <a:pt x="170" y="774"/>
                </a:cubicBezTo>
                <a:cubicBezTo>
                  <a:pt x="154" y="810"/>
                  <a:pt x="150" y="849"/>
                  <a:pt x="128" y="882"/>
                </a:cubicBezTo>
                <a:cubicBezTo>
                  <a:pt x="114" y="951"/>
                  <a:pt x="89" y="1017"/>
                  <a:pt x="74" y="1086"/>
                </a:cubicBezTo>
                <a:cubicBezTo>
                  <a:pt x="60" y="1148"/>
                  <a:pt x="56" y="1241"/>
                  <a:pt x="38" y="1296"/>
                </a:cubicBezTo>
                <a:cubicBezTo>
                  <a:pt x="23" y="1432"/>
                  <a:pt x="0" y="1591"/>
                  <a:pt x="44" y="1722"/>
                </a:cubicBezTo>
                <a:cubicBezTo>
                  <a:pt x="52" y="1775"/>
                  <a:pt x="68" y="1839"/>
                  <a:pt x="98" y="1884"/>
                </a:cubicBezTo>
                <a:cubicBezTo>
                  <a:pt x="105" y="1912"/>
                  <a:pt x="113" y="1923"/>
                  <a:pt x="134" y="1944"/>
                </a:cubicBezTo>
                <a:cubicBezTo>
                  <a:pt x="151" y="2013"/>
                  <a:pt x="127" y="1928"/>
                  <a:pt x="152" y="1986"/>
                </a:cubicBezTo>
                <a:cubicBezTo>
                  <a:pt x="167" y="2021"/>
                  <a:pt x="170" y="2050"/>
                  <a:pt x="194" y="2082"/>
                </a:cubicBezTo>
                <a:cubicBezTo>
                  <a:pt x="203" y="2109"/>
                  <a:pt x="212" y="2118"/>
                  <a:pt x="236" y="2136"/>
                </a:cubicBezTo>
                <a:cubicBezTo>
                  <a:pt x="250" y="2178"/>
                  <a:pt x="315" y="2247"/>
                  <a:pt x="350" y="2274"/>
                </a:cubicBezTo>
                <a:cubicBezTo>
                  <a:pt x="365" y="2304"/>
                  <a:pt x="391" y="2315"/>
                  <a:pt x="416" y="2340"/>
                </a:cubicBezTo>
                <a:cubicBezTo>
                  <a:pt x="442" y="2366"/>
                  <a:pt x="465" y="2406"/>
                  <a:pt x="500" y="2418"/>
                </a:cubicBezTo>
                <a:cubicBezTo>
                  <a:pt x="528" y="2446"/>
                  <a:pt x="511" y="2431"/>
                  <a:pt x="554" y="2460"/>
                </a:cubicBezTo>
                <a:cubicBezTo>
                  <a:pt x="560" y="2464"/>
                  <a:pt x="572" y="2472"/>
                  <a:pt x="572" y="2472"/>
                </a:cubicBezTo>
                <a:cubicBezTo>
                  <a:pt x="618" y="2457"/>
                  <a:pt x="596" y="2462"/>
                  <a:pt x="638" y="2454"/>
                </a:cubicBezTo>
                <a:cubicBezTo>
                  <a:pt x="656" y="2442"/>
                  <a:pt x="674" y="2430"/>
                  <a:pt x="692" y="2418"/>
                </a:cubicBezTo>
                <a:cubicBezTo>
                  <a:pt x="698" y="2414"/>
                  <a:pt x="710" y="2406"/>
                  <a:pt x="710" y="2406"/>
                </a:cubicBezTo>
                <a:cubicBezTo>
                  <a:pt x="745" y="2353"/>
                  <a:pt x="809" y="2319"/>
                  <a:pt x="854" y="2274"/>
                </a:cubicBezTo>
                <a:cubicBezTo>
                  <a:pt x="890" y="2238"/>
                  <a:pt x="857" y="2263"/>
                  <a:pt x="884" y="2232"/>
                </a:cubicBezTo>
                <a:cubicBezTo>
                  <a:pt x="884" y="2232"/>
                  <a:pt x="929" y="2187"/>
                  <a:pt x="938" y="2178"/>
                </a:cubicBezTo>
                <a:cubicBezTo>
                  <a:pt x="974" y="2142"/>
                  <a:pt x="942" y="2206"/>
                  <a:pt x="992" y="2130"/>
                </a:cubicBezTo>
                <a:cubicBezTo>
                  <a:pt x="1017" y="2092"/>
                  <a:pt x="1048" y="2059"/>
                  <a:pt x="1076" y="2022"/>
                </a:cubicBezTo>
                <a:cubicBezTo>
                  <a:pt x="1082" y="2014"/>
                  <a:pt x="1088" y="2006"/>
                  <a:pt x="1094" y="1998"/>
                </a:cubicBezTo>
                <a:cubicBezTo>
                  <a:pt x="1100" y="1990"/>
                  <a:pt x="1112" y="1974"/>
                  <a:pt x="1112" y="1974"/>
                </a:cubicBezTo>
                <a:cubicBezTo>
                  <a:pt x="1120" y="1949"/>
                  <a:pt x="1134" y="1924"/>
                  <a:pt x="1148" y="1902"/>
                </a:cubicBezTo>
                <a:cubicBezTo>
                  <a:pt x="1160" y="1852"/>
                  <a:pt x="1168" y="1802"/>
                  <a:pt x="1178" y="1752"/>
                </a:cubicBezTo>
                <a:cubicBezTo>
                  <a:pt x="1190" y="1579"/>
                  <a:pt x="1195" y="1401"/>
                  <a:pt x="1166" y="1230"/>
                </a:cubicBezTo>
                <a:cubicBezTo>
                  <a:pt x="1158" y="1185"/>
                  <a:pt x="1156" y="1125"/>
                  <a:pt x="1130" y="1086"/>
                </a:cubicBezTo>
                <a:cubicBezTo>
                  <a:pt x="1110" y="988"/>
                  <a:pt x="1066" y="888"/>
                  <a:pt x="1010" y="804"/>
                </a:cubicBezTo>
                <a:cubicBezTo>
                  <a:pt x="1000" y="789"/>
                  <a:pt x="995" y="766"/>
                  <a:pt x="986" y="750"/>
                </a:cubicBezTo>
                <a:cubicBezTo>
                  <a:pt x="954" y="692"/>
                  <a:pt x="919" y="623"/>
                  <a:pt x="872" y="576"/>
                </a:cubicBezTo>
                <a:cubicBezTo>
                  <a:pt x="864" y="551"/>
                  <a:pt x="846" y="520"/>
                  <a:pt x="830" y="498"/>
                </a:cubicBezTo>
                <a:cubicBezTo>
                  <a:pt x="808" y="467"/>
                  <a:pt x="816" y="494"/>
                  <a:pt x="800" y="462"/>
                </a:cubicBezTo>
                <a:cubicBezTo>
                  <a:pt x="788" y="438"/>
                  <a:pt x="784" y="422"/>
                  <a:pt x="764" y="402"/>
                </a:cubicBezTo>
                <a:cubicBezTo>
                  <a:pt x="752" y="354"/>
                  <a:pt x="724" y="314"/>
                  <a:pt x="704" y="270"/>
                </a:cubicBezTo>
                <a:cubicBezTo>
                  <a:pt x="696" y="253"/>
                  <a:pt x="697" y="232"/>
                  <a:pt x="686" y="216"/>
                </a:cubicBezTo>
                <a:cubicBezTo>
                  <a:pt x="663" y="182"/>
                  <a:pt x="646" y="144"/>
                  <a:pt x="626" y="108"/>
                </a:cubicBezTo>
                <a:cubicBezTo>
                  <a:pt x="607" y="74"/>
                  <a:pt x="572" y="40"/>
                  <a:pt x="572" y="0"/>
                </a:cubicBezTo>
                <a:close/>
              </a:path>
            </a:pathLst>
          </a:custGeom>
          <a:gradFill rotWithShape="0">
            <a:gsLst>
              <a:gs pos="0">
                <a:srgbClr val="FFE5FF">
                  <a:alpha val="100000"/>
                </a:srgbClr>
              </a:gs>
              <a:gs pos="100000">
                <a:srgbClr val="EC009D">
                  <a:alpha val="100000"/>
                </a:srgbClr>
              </a:gs>
            </a:gsLst>
            <a:path path="rect">
              <a:fillToRect l="100000" b="100000"/>
            </a:path>
            <a:tileRect/>
          </a:gradFill>
          <a:ln w="9525">
            <a:noFill/>
          </a:ln>
          <a:effectLst>
            <a:outerShdw dist="35921" dir="2699999" algn="ctr" rotWithShape="0">
              <a:srgbClr val="50766C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11271" name="任意多边形 19"/>
          <p:cNvSpPr/>
          <p:nvPr/>
        </p:nvSpPr>
        <p:spPr>
          <a:xfrm rot="1800000">
            <a:off x="8383588" y="4576763"/>
            <a:ext cx="146050" cy="442912"/>
          </a:xfrm>
          <a:custGeom>
            <a:avLst/>
            <a:gdLst/>
            <a:ahLst/>
            <a:cxnLst>
              <a:cxn ang="0">
                <a:pos x="8543986" y="0"/>
              </a:cxn>
              <a:cxn ang="0">
                <a:pos x="6930836" y="5971070"/>
              </a:cxn>
              <a:cxn ang="0">
                <a:pos x="6034615" y="9245430"/>
              </a:cxn>
              <a:cxn ang="0">
                <a:pos x="5676151" y="10401265"/>
              </a:cxn>
              <a:cxn ang="0">
                <a:pos x="4779929" y="14060843"/>
              </a:cxn>
              <a:cxn ang="0">
                <a:pos x="3704415" y="18491038"/>
              </a:cxn>
              <a:cxn ang="0">
                <a:pos x="2539315" y="24847327"/>
              </a:cxn>
              <a:cxn ang="0">
                <a:pos x="1911972" y="28314296"/>
              </a:cxn>
              <a:cxn ang="0">
                <a:pos x="1105336" y="34863195"/>
              </a:cxn>
              <a:cxn ang="0">
                <a:pos x="567578" y="41604702"/>
              </a:cxn>
              <a:cxn ang="0">
                <a:pos x="657286" y="55280327"/>
              </a:cxn>
              <a:cxn ang="0">
                <a:pos x="1463800" y="60480959"/>
              </a:cxn>
              <a:cxn ang="0">
                <a:pos x="2001557" y="62407053"/>
              </a:cxn>
              <a:cxn ang="0">
                <a:pos x="2270436" y="63755498"/>
              </a:cxn>
              <a:cxn ang="0">
                <a:pos x="2897779" y="66837248"/>
              </a:cxn>
              <a:cxn ang="0">
                <a:pos x="3525121" y="68570733"/>
              </a:cxn>
              <a:cxn ang="0">
                <a:pos x="5227979" y="73000928"/>
              </a:cxn>
              <a:cxn ang="0">
                <a:pos x="6213908" y="75119631"/>
              </a:cxn>
              <a:cxn ang="0">
                <a:pos x="7468594" y="77623732"/>
              </a:cxn>
              <a:cxn ang="0">
                <a:pos x="8275230" y="78971998"/>
              </a:cxn>
              <a:cxn ang="0">
                <a:pos x="8543986" y="79357217"/>
              </a:cxn>
              <a:cxn ang="0">
                <a:pos x="9529915" y="78779389"/>
              </a:cxn>
              <a:cxn ang="0">
                <a:pos x="10336551" y="77623732"/>
              </a:cxn>
              <a:cxn ang="0">
                <a:pos x="10605308" y="77238513"/>
              </a:cxn>
              <a:cxn ang="0">
                <a:pos x="12756337" y="73000928"/>
              </a:cxn>
              <a:cxn ang="0">
                <a:pos x="13204387" y="71652662"/>
              </a:cxn>
              <a:cxn ang="0">
                <a:pos x="14011023" y="69919178"/>
              </a:cxn>
              <a:cxn ang="0">
                <a:pos x="14817659" y="68378123"/>
              </a:cxn>
              <a:cxn ang="0">
                <a:pos x="16072344" y="64911154"/>
              </a:cxn>
              <a:cxn ang="0">
                <a:pos x="16341223" y="64140717"/>
              </a:cxn>
              <a:cxn ang="0">
                <a:pos x="16610102" y="63370279"/>
              </a:cxn>
              <a:cxn ang="0">
                <a:pos x="17147859" y="61058788"/>
              </a:cxn>
              <a:cxn ang="0">
                <a:pos x="17595908" y="56243553"/>
              </a:cxn>
              <a:cxn ang="0">
                <a:pos x="17416737" y="39485999"/>
              </a:cxn>
              <a:cxn ang="0">
                <a:pos x="16878980" y="34863195"/>
              </a:cxn>
              <a:cxn ang="0">
                <a:pos x="15086537" y="25810374"/>
              </a:cxn>
              <a:cxn ang="0">
                <a:pos x="14728073" y="24076890"/>
              </a:cxn>
              <a:cxn ang="0">
                <a:pos x="13025216" y="18491038"/>
              </a:cxn>
              <a:cxn ang="0">
                <a:pos x="12397873" y="15986937"/>
              </a:cxn>
              <a:cxn ang="0">
                <a:pos x="11949701" y="14831281"/>
              </a:cxn>
              <a:cxn ang="0">
                <a:pos x="11411944" y="12905187"/>
              </a:cxn>
              <a:cxn ang="0">
                <a:pos x="10515722" y="8667602"/>
              </a:cxn>
              <a:cxn ang="0">
                <a:pos x="10246844" y="6934117"/>
              </a:cxn>
              <a:cxn ang="0">
                <a:pos x="9350622" y="3467148"/>
              </a:cxn>
              <a:cxn ang="0">
                <a:pos x="8543986" y="0"/>
              </a:cxn>
            </a:cxnLst>
            <a:pathLst>
              <a:path w="1195" h="2472">
                <a:moveTo>
                  <a:pt x="572" y="0"/>
                </a:moveTo>
                <a:cubicBezTo>
                  <a:pt x="532" y="60"/>
                  <a:pt x="501" y="125"/>
                  <a:pt x="464" y="186"/>
                </a:cubicBezTo>
                <a:cubicBezTo>
                  <a:pt x="444" y="220"/>
                  <a:pt x="424" y="254"/>
                  <a:pt x="404" y="288"/>
                </a:cubicBezTo>
                <a:cubicBezTo>
                  <a:pt x="397" y="300"/>
                  <a:pt x="385" y="311"/>
                  <a:pt x="380" y="324"/>
                </a:cubicBezTo>
                <a:cubicBezTo>
                  <a:pt x="364" y="364"/>
                  <a:pt x="341" y="401"/>
                  <a:pt x="320" y="438"/>
                </a:cubicBezTo>
                <a:cubicBezTo>
                  <a:pt x="294" y="483"/>
                  <a:pt x="277" y="532"/>
                  <a:pt x="248" y="576"/>
                </a:cubicBezTo>
                <a:cubicBezTo>
                  <a:pt x="234" y="645"/>
                  <a:pt x="198" y="710"/>
                  <a:pt x="170" y="774"/>
                </a:cubicBezTo>
                <a:cubicBezTo>
                  <a:pt x="154" y="810"/>
                  <a:pt x="150" y="849"/>
                  <a:pt x="128" y="882"/>
                </a:cubicBezTo>
                <a:cubicBezTo>
                  <a:pt x="114" y="951"/>
                  <a:pt x="89" y="1017"/>
                  <a:pt x="74" y="1086"/>
                </a:cubicBezTo>
                <a:cubicBezTo>
                  <a:pt x="60" y="1148"/>
                  <a:pt x="56" y="1241"/>
                  <a:pt x="38" y="1296"/>
                </a:cubicBezTo>
                <a:cubicBezTo>
                  <a:pt x="23" y="1432"/>
                  <a:pt x="0" y="1591"/>
                  <a:pt x="44" y="1722"/>
                </a:cubicBezTo>
                <a:cubicBezTo>
                  <a:pt x="52" y="1775"/>
                  <a:pt x="68" y="1839"/>
                  <a:pt x="98" y="1884"/>
                </a:cubicBezTo>
                <a:cubicBezTo>
                  <a:pt x="105" y="1912"/>
                  <a:pt x="113" y="1923"/>
                  <a:pt x="134" y="1944"/>
                </a:cubicBezTo>
                <a:cubicBezTo>
                  <a:pt x="151" y="2013"/>
                  <a:pt x="127" y="1928"/>
                  <a:pt x="152" y="1986"/>
                </a:cubicBezTo>
                <a:cubicBezTo>
                  <a:pt x="167" y="2021"/>
                  <a:pt x="170" y="2050"/>
                  <a:pt x="194" y="2082"/>
                </a:cubicBezTo>
                <a:cubicBezTo>
                  <a:pt x="203" y="2109"/>
                  <a:pt x="212" y="2118"/>
                  <a:pt x="236" y="2136"/>
                </a:cubicBezTo>
                <a:cubicBezTo>
                  <a:pt x="250" y="2178"/>
                  <a:pt x="315" y="2247"/>
                  <a:pt x="350" y="2274"/>
                </a:cubicBezTo>
                <a:cubicBezTo>
                  <a:pt x="365" y="2304"/>
                  <a:pt x="391" y="2315"/>
                  <a:pt x="416" y="2340"/>
                </a:cubicBezTo>
                <a:cubicBezTo>
                  <a:pt x="442" y="2366"/>
                  <a:pt x="465" y="2406"/>
                  <a:pt x="500" y="2418"/>
                </a:cubicBezTo>
                <a:cubicBezTo>
                  <a:pt x="528" y="2446"/>
                  <a:pt x="511" y="2431"/>
                  <a:pt x="554" y="2460"/>
                </a:cubicBezTo>
                <a:cubicBezTo>
                  <a:pt x="560" y="2464"/>
                  <a:pt x="572" y="2472"/>
                  <a:pt x="572" y="2472"/>
                </a:cubicBezTo>
                <a:cubicBezTo>
                  <a:pt x="618" y="2457"/>
                  <a:pt x="596" y="2462"/>
                  <a:pt x="638" y="2454"/>
                </a:cubicBezTo>
                <a:cubicBezTo>
                  <a:pt x="656" y="2442"/>
                  <a:pt x="674" y="2430"/>
                  <a:pt x="692" y="2418"/>
                </a:cubicBezTo>
                <a:cubicBezTo>
                  <a:pt x="698" y="2414"/>
                  <a:pt x="710" y="2406"/>
                  <a:pt x="710" y="2406"/>
                </a:cubicBezTo>
                <a:cubicBezTo>
                  <a:pt x="745" y="2353"/>
                  <a:pt x="809" y="2319"/>
                  <a:pt x="854" y="2274"/>
                </a:cubicBezTo>
                <a:cubicBezTo>
                  <a:pt x="890" y="2238"/>
                  <a:pt x="857" y="2263"/>
                  <a:pt x="884" y="2232"/>
                </a:cubicBezTo>
                <a:cubicBezTo>
                  <a:pt x="884" y="2232"/>
                  <a:pt x="929" y="2187"/>
                  <a:pt x="938" y="2178"/>
                </a:cubicBezTo>
                <a:cubicBezTo>
                  <a:pt x="974" y="2142"/>
                  <a:pt x="942" y="2206"/>
                  <a:pt x="992" y="2130"/>
                </a:cubicBezTo>
                <a:cubicBezTo>
                  <a:pt x="1017" y="2092"/>
                  <a:pt x="1048" y="2059"/>
                  <a:pt x="1076" y="2022"/>
                </a:cubicBezTo>
                <a:cubicBezTo>
                  <a:pt x="1082" y="2014"/>
                  <a:pt x="1088" y="2006"/>
                  <a:pt x="1094" y="1998"/>
                </a:cubicBezTo>
                <a:cubicBezTo>
                  <a:pt x="1100" y="1990"/>
                  <a:pt x="1112" y="1974"/>
                  <a:pt x="1112" y="1974"/>
                </a:cubicBezTo>
                <a:cubicBezTo>
                  <a:pt x="1120" y="1949"/>
                  <a:pt x="1134" y="1924"/>
                  <a:pt x="1148" y="1902"/>
                </a:cubicBezTo>
                <a:cubicBezTo>
                  <a:pt x="1160" y="1852"/>
                  <a:pt x="1168" y="1802"/>
                  <a:pt x="1178" y="1752"/>
                </a:cubicBezTo>
                <a:cubicBezTo>
                  <a:pt x="1190" y="1579"/>
                  <a:pt x="1195" y="1401"/>
                  <a:pt x="1166" y="1230"/>
                </a:cubicBezTo>
                <a:cubicBezTo>
                  <a:pt x="1158" y="1185"/>
                  <a:pt x="1156" y="1125"/>
                  <a:pt x="1130" y="1086"/>
                </a:cubicBezTo>
                <a:cubicBezTo>
                  <a:pt x="1110" y="988"/>
                  <a:pt x="1066" y="888"/>
                  <a:pt x="1010" y="804"/>
                </a:cubicBezTo>
                <a:cubicBezTo>
                  <a:pt x="1000" y="789"/>
                  <a:pt x="995" y="766"/>
                  <a:pt x="986" y="750"/>
                </a:cubicBezTo>
                <a:cubicBezTo>
                  <a:pt x="954" y="692"/>
                  <a:pt x="919" y="623"/>
                  <a:pt x="872" y="576"/>
                </a:cubicBezTo>
                <a:cubicBezTo>
                  <a:pt x="864" y="551"/>
                  <a:pt x="846" y="520"/>
                  <a:pt x="830" y="498"/>
                </a:cubicBezTo>
                <a:cubicBezTo>
                  <a:pt x="808" y="467"/>
                  <a:pt x="816" y="494"/>
                  <a:pt x="800" y="462"/>
                </a:cubicBezTo>
                <a:cubicBezTo>
                  <a:pt x="788" y="438"/>
                  <a:pt x="784" y="422"/>
                  <a:pt x="764" y="402"/>
                </a:cubicBezTo>
                <a:cubicBezTo>
                  <a:pt x="752" y="354"/>
                  <a:pt x="724" y="314"/>
                  <a:pt x="704" y="270"/>
                </a:cubicBezTo>
                <a:cubicBezTo>
                  <a:pt x="696" y="253"/>
                  <a:pt x="697" y="232"/>
                  <a:pt x="686" y="216"/>
                </a:cubicBezTo>
                <a:cubicBezTo>
                  <a:pt x="663" y="182"/>
                  <a:pt x="646" y="144"/>
                  <a:pt x="626" y="108"/>
                </a:cubicBezTo>
                <a:cubicBezTo>
                  <a:pt x="607" y="74"/>
                  <a:pt x="572" y="40"/>
                  <a:pt x="572" y="0"/>
                </a:cubicBezTo>
                <a:close/>
              </a:path>
            </a:pathLst>
          </a:custGeom>
          <a:gradFill rotWithShape="0">
            <a:gsLst>
              <a:gs pos="0">
                <a:srgbClr val="FFE5FF">
                  <a:alpha val="100000"/>
                </a:srgbClr>
              </a:gs>
              <a:gs pos="100000">
                <a:srgbClr val="EC009D">
                  <a:alpha val="100000"/>
                </a:srgbClr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  <a:effectLst>
            <a:outerShdw dist="80322" dir="1106096" algn="ctr" rotWithShape="0">
              <a:srgbClr val="50766C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11272" name="任意多边形 20"/>
          <p:cNvSpPr/>
          <p:nvPr/>
        </p:nvSpPr>
        <p:spPr>
          <a:xfrm rot="5400000">
            <a:off x="8493125" y="5878513"/>
            <a:ext cx="141288" cy="304800"/>
          </a:xfrm>
          <a:custGeom>
            <a:avLst/>
            <a:gdLst/>
            <a:ahLst/>
            <a:cxnLst>
              <a:cxn ang="0">
                <a:pos x="7995898" y="0"/>
              </a:cxn>
              <a:cxn ang="0">
                <a:pos x="6486197" y="2827784"/>
              </a:cxn>
              <a:cxn ang="0">
                <a:pos x="5647460" y="4378541"/>
              </a:cxn>
              <a:cxn ang="0">
                <a:pos x="5311918" y="4925874"/>
              </a:cxn>
              <a:cxn ang="0">
                <a:pos x="4473182" y="6658992"/>
              </a:cxn>
              <a:cxn ang="0">
                <a:pos x="3466675" y="8756958"/>
              </a:cxn>
              <a:cxn ang="0">
                <a:pos x="2376341" y="11767228"/>
              </a:cxn>
              <a:cxn ang="0">
                <a:pos x="1789320" y="13409104"/>
              </a:cxn>
              <a:cxn ang="0">
                <a:pos x="1034410" y="16510617"/>
              </a:cxn>
              <a:cxn ang="0">
                <a:pos x="531215" y="19703249"/>
              </a:cxn>
              <a:cxn ang="0">
                <a:pos x="615042" y="26179755"/>
              </a:cxn>
              <a:cxn ang="0">
                <a:pos x="1369952" y="28642692"/>
              </a:cxn>
              <a:cxn ang="0">
                <a:pos x="1873146" y="29554873"/>
              </a:cxn>
              <a:cxn ang="0">
                <a:pos x="2124744" y="30193449"/>
              </a:cxn>
              <a:cxn ang="0">
                <a:pos x="2711883" y="31652962"/>
              </a:cxn>
              <a:cxn ang="0">
                <a:pos x="3299022" y="32473900"/>
              </a:cxn>
              <a:cxn ang="0">
                <a:pos x="4892550" y="34571866"/>
              </a:cxn>
              <a:cxn ang="0">
                <a:pos x="5815113" y="35575289"/>
              </a:cxn>
              <a:cxn ang="0">
                <a:pos x="6989391" y="36761198"/>
              </a:cxn>
              <a:cxn ang="0">
                <a:pos x="7744183" y="37399650"/>
              </a:cxn>
              <a:cxn ang="0">
                <a:pos x="7995898" y="37582136"/>
              </a:cxn>
              <a:cxn ang="0">
                <a:pos x="8918461" y="37308531"/>
              </a:cxn>
              <a:cxn ang="0">
                <a:pos x="9673253" y="36761198"/>
              </a:cxn>
              <a:cxn ang="0">
                <a:pos x="9924968" y="36578713"/>
              </a:cxn>
              <a:cxn ang="0">
                <a:pos x="11937865" y="34571866"/>
              </a:cxn>
              <a:cxn ang="0">
                <a:pos x="12357233" y="33933414"/>
              </a:cxn>
              <a:cxn ang="0">
                <a:pos x="13112025" y="33112476"/>
              </a:cxn>
              <a:cxn ang="0">
                <a:pos x="13866935" y="32382657"/>
              </a:cxn>
              <a:cxn ang="0">
                <a:pos x="15041095" y="30740782"/>
              </a:cxn>
              <a:cxn ang="0">
                <a:pos x="15292810" y="30375811"/>
              </a:cxn>
              <a:cxn ang="0">
                <a:pos x="15544408" y="30010963"/>
              </a:cxn>
              <a:cxn ang="0">
                <a:pos x="16047602" y="28916297"/>
              </a:cxn>
              <a:cxn ang="0">
                <a:pos x="16466970" y="26635846"/>
              </a:cxn>
              <a:cxn ang="0">
                <a:pos x="16299199" y="18699825"/>
              </a:cxn>
              <a:cxn ang="0">
                <a:pos x="15796005" y="16510617"/>
              </a:cxn>
              <a:cxn ang="0">
                <a:pos x="14118532" y="12223318"/>
              </a:cxn>
              <a:cxn ang="0">
                <a:pos x="13783108" y="11402381"/>
              </a:cxn>
              <a:cxn ang="0">
                <a:pos x="12189462" y="8756958"/>
              </a:cxn>
              <a:cxn ang="0">
                <a:pos x="11602323" y="7571173"/>
              </a:cxn>
              <a:cxn ang="0">
                <a:pos x="11182955" y="7023840"/>
              </a:cxn>
              <a:cxn ang="0">
                <a:pos x="10679760" y="6111659"/>
              </a:cxn>
              <a:cxn ang="0">
                <a:pos x="9841024" y="4104813"/>
              </a:cxn>
              <a:cxn ang="0">
                <a:pos x="9589427" y="3283875"/>
              </a:cxn>
              <a:cxn ang="0">
                <a:pos x="8750690" y="1641999"/>
              </a:cxn>
              <a:cxn ang="0">
                <a:pos x="7995898" y="0"/>
              </a:cxn>
            </a:cxnLst>
            <a:pathLst>
              <a:path w="1195" h="2472">
                <a:moveTo>
                  <a:pt x="572" y="0"/>
                </a:moveTo>
                <a:cubicBezTo>
                  <a:pt x="532" y="60"/>
                  <a:pt x="501" y="125"/>
                  <a:pt x="464" y="186"/>
                </a:cubicBezTo>
                <a:cubicBezTo>
                  <a:pt x="444" y="220"/>
                  <a:pt x="424" y="254"/>
                  <a:pt x="404" y="288"/>
                </a:cubicBezTo>
                <a:cubicBezTo>
                  <a:pt x="397" y="300"/>
                  <a:pt x="385" y="311"/>
                  <a:pt x="380" y="324"/>
                </a:cubicBezTo>
                <a:cubicBezTo>
                  <a:pt x="364" y="364"/>
                  <a:pt x="341" y="401"/>
                  <a:pt x="320" y="438"/>
                </a:cubicBezTo>
                <a:cubicBezTo>
                  <a:pt x="294" y="483"/>
                  <a:pt x="277" y="532"/>
                  <a:pt x="248" y="576"/>
                </a:cubicBezTo>
                <a:cubicBezTo>
                  <a:pt x="234" y="645"/>
                  <a:pt x="198" y="710"/>
                  <a:pt x="170" y="774"/>
                </a:cubicBezTo>
                <a:cubicBezTo>
                  <a:pt x="154" y="810"/>
                  <a:pt x="150" y="849"/>
                  <a:pt x="128" y="882"/>
                </a:cubicBezTo>
                <a:cubicBezTo>
                  <a:pt x="114" y="951"/>
                  <a:pt x="89" y="1017"/>
                  <a:pt x="74" y="1086"/>
                </a:cubicBezTo>
                <a:cubicBezTo>
                  <a:pt x="60" y="1148"/>
                  <a:pt x="56" y="1241"/>
                  <a:pt x="38" y="1296"/>
                </a:cubicBezTo>
                <a:cubicBezTo>
                  <a:pt x="23" y="1432"/>
                  <a:pt x="0" y="1591"/>
                  <a:pt x="44" y="1722"/>
                </a:cubicBezTo>
                <a:cubicBezTo>
                  <a:pt x="52" y="1775"/>
                  <a:pt x="68" y="1839"/>
                  <a:pt x="98" y="1884"/>
                </a:cubicBezTo>
                <a:cubicBezTo>
                  <a:pt x="105" y="1912"/>
                  <a:pt x="113" y="1923"/>
                  <a:pt x="134" y="1944"/>
                </a:cubicBezTo>
                <a:cubicBezTo>
                  <a:pt x="151" y="2013"/>
                  <a:pt x="127" y="1928"/>
                  <a:pt x="152" y="1986"/>
                </a:cubicBezTo>
                <a:cubicBezTo>
                  <a:pt x="167" y="2021"/>
                  <a:pt x="170" y="2050"/>
                  <a:pt x="194" y="2082"/>
                </a:cubicBezTo>
                <a:cubicBezTo>
                  <a:pt x="203" y="2109"/>
                  <a:pt x="212" y="2118"/>
                  <a:pt x="236" y="2136"/>
                </a:cubicBezTo>
                <a:cubicBezTo>
                  <a:pt x="250" y="2178"/>
                  <a:pt x="315" y="2247"/>
                  <a:pt x="350" y="2274"/>
                </a:cubicBezTo>
                <a:cubicBezTo>
                  <a:pt x="365" y="2304"/>
                  <a:pt x="391" y="2315"/>
                  <a:pt x="416" y="2340"/>
                </a:cubicBezTo>
                <a:cubicBezTo>
                  <a:pt x="442" y="2366"/>
                  <a:pt x="465" y="2406"/>
                  <a:pt x="500" y="2418"/>
                </a:cubicBezTo>
                <a:cubicBezTo>
                  <a:pt x="528" y="2446"/>
                  <a:pt x="511" y="2431"/>
                  <a:pt x="554" y="2460"/>
                </a:cubicBezTo>
                <a:cubicBezTo>
                  <a:pt x="560" y="2464"/>
                  <a:pt x="572" y="2472"/>
                  <a:pt x="572" y="2472"/>
                </a:cubicBezTo>
                <a:cubicBezTo>
                  <a:pt x="618" y="2457"/>
                  <a:pt x="596" y="2462"/>
                  <a:pt x="638" y="2454"/>
                </a:cubicBezTo>
                <a:cubicBezTo>
                  <a:pt x="656" y="2442"/>
                  <a:pt x="674" y="2430"/>
                  <a:pt x="692" y="2418"/>
                </a:cubicBezTo>
                <a:cubicBezTo>
                  <a:pt x="698" y="2414"/>
                  <a:pt x="710" y="2406"/>
                  <a:pt x="710" y="2406"/>
                </a:cubicBezTo>
                <a:cubicBezTo>
                  <a:pt x="745" y="2353"/>
                  <a:pt x="809" y="2319"/>
                  <a:pt x="854" y="2274"/>
                </a:cubicBezTo>
                <a:cubicBezTo>
                  <a:pt x="890" y="2238"/>
                  <a:pt x="857" y="2263"/>
                  <a:pt x="884" y="2232"/>
                </a:cubicBezTo>
                <a:cubicBezTo>
                  <a:pt x="884" y="2232"/>
                  <a:pt x="929" y="2187"/>
                  <a:pt x="938" y="2178"/>
                </a:cubicBezTo>
                <a:cubicBezTo>
                  <a:pt x="974" y="2142"/>
                  <a:pt x="942" y="2206"/>
                  <a:pt x="992" y="2130"/>
                </a:cubicBezTo>
                <a:cubicBezTo>
                  <a:pt x="1017" y="2092"/>
                  <a:pt x="1048" y="2059"/>
                  <a:pt x="1076" y="2022"/>
                </a:cubicBezTo>
                <a:cubicBezTo>
                  <a:pt x="1082" y="2014"/>
                  <a:pt x="1088" y="2006"/>
                  <a:pt x="1094" y="1998"/>
                </a:cubicBezTo>
                <a:cubicBezTo>
                  <a:pt x="1100" y="1990"/>
                  <a:pt x="1112" y="1974"/>
                  <a:pt x="1112" y="1974"/>
                </a:cubicBezTo>
                <a:cubicBezTo>
                  <a:pt x="1120" y="1949"/>
                  <a:pt x="1134" y="1924"/>
                  <a:pt x="1148" y="1902"/>
                </a:cubicBezTo>
                <a:cubicBezTo>
                  <a:pt x="1160" y="1852"/>
                  <a:pt x="1168" y="1802"/>
                  <a:pt x="1178" y="1752"/>
                </a:cubicBezTo>
                <a:cubicBezTo>
                  <a:pt x="1190" y="1579"/>
                  <a:pt x="1195" y="1401"/>
                  <a:pt x="1166" y="1230"/>
                </a:cubicBezTo>
                <a:cubicBezTo>
                  <a:pt x="1158" y="1185"/>
                  <a:pt x="1156" y="1125"/>
                  <a:pt x="1130" y="1086"/>
                </a:cubicBezTo>
                <a:cubicBezTo>
                  <a:pt x="1110" y="988"/>
                  <a:pt x="1066" y="888"/>
                  <a:pt x="1010" y="804"/>
                </a:cubicBezTo>
                <a:cubicBezTo>
                  <a:pt x="1000" y="789"/>
                  <a:pt x="995" y="766"/>
                  <a:pt x="986" y="750"/>
                </a:cubicBezTo>
                <a:cubicBezTo>
                  <a:pt x="954" y="692"/>
                  <a:pt x="919" y="623"/>
                  <a:pt x="872" y="576"/>
                </a:cubicBezTo>
                <a:cubicBezTo>
                  <a:pt x="864" y="551"/>
                  <a:pt x="846" y="520"/>
                  <a:pt x="830" y="498"/>
                </a:cubicBezTo>
                <a:cubicBezTo>
                  <a:pt x="808" y="467"/>
                  <a:pt x="816" y="494"/>
                  <a:pt x="800" y="462"/>
                </a:cubicBezTo>
                <a:cubicBezTo>
                  <a:pt x="788" y="438"/>
                  <a:pt x="784" y="422"/>
                  <a:pt x="764" y="402"/>
                </a:cubicBezTo>
                <a:cubicBezTo>
                  <a:pt x="752" y="354"/>
                  <a:pt x="724" y="314"/>
                  <a:pt x="704" y="270"/>
                </a:cubicBezTo>
                <a:cubicBezTo>
                  <a:pt x="696" y="253"/>
                  <a:pt x="697" y="232"/>
                  <a:pt x="686" y="216"/>
                </a:cubicBezTo>
                <a:cubicBezTo>
                  <a:pt x="663" y="182"/>
                  <a:pt x="646" y="144"/>
                  <a:pt x="626" y="108"/>
                </a:cubicBezTo>
                <a:cubicBezTo>
                  <a:pt x="607" y="74"/>
                  <a:pt x="572" y="40"/>
                  <a:pt x="572" y="0"/>
                </a:cubicBezTo>
                <a:close/>
              </a:path>
            </a:pathLst>
          </a:custGeom>
          <a:gradFill rotWithShape="0">
            <a:gsLst>
              <a:gs pos="0">
                <a:srgbClr val="EC009D">
                  <a:alpha val="100000"/>
                </a:srgbClr>
              </a:gs>
              <a:gs pos="50000">
                <a:srgbClr val="FFE5FF">
                  <a:alpha val="100000"/>
                </a:srgbClr>
              </a:gs>
              <a:gs pos="100000">
                <a:srgbClr val="EC009D">
                  <a:alpha val="100000"/>
                </a:srgbClr>
              </a:gs>
            </a:gsLst>
            <a:lin ang="18900000" scaled="1"/>
            <a:tileRect/>
          </a:gradFill>
          <a:ln w="9525">
            <a:noFill/>
          </a:ln>
          <a:effectLst>
            <a:outerShdw dist="80322" dir="1106096" algn="ctr" rotWithShape="0">
              <a:srgbClr val="50766C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11273" name="任意多边形 21"/>
          <p:cNvSpPr/>
          <p:nvPr/>
        </p:nvSpPr>
        <p:spPr>
          <a:xfrm rot="17400000">
            <a:off x="8359775" y="3613150"/>
            <a:ext cx="180975" cy="533400"/>
          </a:xfrm>
          <a:custGeom>
            <a:avLst/>
            <a:gdLst/>
            <a:ahLst/>
            <a:cxnLst>
              <a:cxn ang="0">
                <a:pos x="13118946" y="0"/>
              </a:cxn>
              <a:cxn ang="0">
                <a:pos x="10641936" y="8659982"/>
              </a:cxn>
              <a:cxn ang="0">
                <a:pos x="9265769" y="13409227"/>
              </a:cxn>
              <a:cxn ang="0">
                <a:pos x="8715423" y="15085381"/>
              </a:cxn>
              <a:cxn ang="0">
                <a:pos x="7339256" y="20393056"/>
              </a:cxn>
              <a:cxn ang="0">
                <a:pos x="5687916" y="26818239"/>
              </a:cxn>
              <a:cxn ang="0">
                <a:pos x="3898913" y="36037082"/>
              </a:cxn>
              <a:cxn ang="0">
                <a:pos x="2935733" y="41065542"/>
              </a:cxn>
              <a:cxn ang="0">
                <a:pos x="1697227" y="50563601"/>
              </a:cxn>
              <a:cxn ang="0">
                <a:pos x="871557" y="60341307"/>
              </a:cxn>
              <a:cxn ang="0">
                <a:pos x="1009220" y="80175501"/>
              </a:cxn>
              <a:cxn ang="0">
                <a:pos x="2247573" y="87718191"/>
              </a:cxn>
              <a:cxn ang="0">
                <a:pos x="3073243" y="90511852"/>
              </a:cxn>
              <a:cxn ang="0">
                <a:pos x="3486078" y="92467436"/>
              </a:cxn>
              <a:cxn ang="0">
                <a:pos x="4449410" y="96937035"/>
              </a:cxn>
              <a:cxn ang="0">
                <a:pos x="5412743" y="99451265"/>
              </a:cxn>
              <a:cxn ang="0">
                <a:pos x="8027263" y="105876448"/>
              </a:cxn>
              <a:cxn ang="0">
                <a:pos x="9541093" y="108949324"/>
              </a:cxn>
              <a:cxn ang="0">
                <a:pos x="11467606" y="112581061"/>
              </a:cxn>
              <a:cxn ang="0">
                <a:pos x="12706111" y="114536645"/>
              </a:cxn>
              <a:cxn ang="0">
                <a:pos x="13118946" y="115095291"/>
              </a:cxn>
              <a:cxn ang="0">
                <a:pos x="14632624" y="114257215"/>
              </a:cxn>
              <a:cxn ang="0">
                <a:pos x="15871129" y="112581061"/>
              </a:cxn>
              <a:cxn ang="0">
                <a:pos x="16283964" y="112022415"/>
              </a:cxn>
              <a:cxn ang="0">
                <a:pos x="19586644" y="105876448"/>
              </a:cxn>
              <a:cxn ang="0">
                <a:pos x="20274652" y="103921079"/>
              </a:cxn>
              <a:cxn ang="0">
                <a:pos x="21513157" y="101406849"/>
              </a:cxn>
              <a:cxn ang="0">
                <a:pos x="22751662" y="99171834"/>
              </a:cxn>
              <a:cxn ang="0">
                <a:pos x="24678175" y="94143374"/>
              </a:cxn>
              <a:cxn ang="0">
                <a:pos x="25091010" y="93026082"/>
              </a:cxn>
              <a:cxn ang="0">
                <a:pos x="25503845" y="91908575"/>
              </a:cxn>
              <a:cxn ang="0">
                <a:pos x="26329515" y="88556268"/>
              </a:cxn>
              <a:cxn ang="0">
                <a:pos x="27017523" y="81572439"/>
              </a:cxn>
              <a:cxn ang="0">
                <a:pos x="26742350" y="57268215"/>
              </a:cxn>
              <a:cxn ang="0">
                <a:pos x="25916680" y="50563601"/>
              </a:cxn>
              <a:cxn ang="0">
                <a:pos x="23164497" y="37433805"/>
              </a:cxn>
              <a:cxn ang="0">
                <a:pos x="22614000" y="34919791"/>
              </a:cxn>
              <a:cxn ang="0">
                <a:pos x="19999479" y="26818239"/>
              </a:cxn>
              <a:cxn ang="0">
                <a:pos x="19036147" y="23186717"/>
              </a:cxn>
              <a:cxn ang="0">
                <a:pos x="18348139" y="21510563"/>
              </a:cxn>
              <a:cxn ang="0">
                <a:pos x="17522469" y="18716902"/>
              </a:cxn>
              <a:cxn ang="0">
                <a:pos x="16146302" y="12571150"/>
              </a:cxn>
              <a:cxn ang="0">
                <a:pos x="15733467" y="10056920"/>
              </a:cxn>
              <a:cxn ang="0">
                <a:pos x="14357451" y="5028460"/>
              </a:cxn>
              <a:cxn ang="0">
                <a:pos x="13118946" y="0"/>
              </a:cxn>
            </a:cxnLst>
            <a:pathLst>
              <a:path w="1195" h="2472">
                <a:moveTo>
                  <a:pt x="572" y="0"/>
                </a:moveTo>
                <a:cubicBezTo>
                  <a:pt x="532" y="60"/>
                  <a:pt x="501" y="125"/>
                  <a:pt x="464" y="186"/>
                </a:cubicBezTo>
                <a:cubicBezTo>
                  <a:pt x="444" y="220"/>
                  <a:pt x="424" y="254"/>
                  <a:pt x="404" y="288"/>
                </a:cubicBezTo>
                <a:cubicBezTo>
                  <a:pt x="397" y="300"/>
                  <a:pt x="385" y="311"/>
                  <a:pt x="380" y="324"/>
                </a:cubicBezTo>
                <a:cubicBezTo>
                  <a:pt x="364" y="364"/>
                  <a:pt x="341" y="401"/>
                  <a:pt x="320" y="438"/>
                </a:cubicBezTo>
                <a:cubicBezTo>
                  <a:pt x="294" y="483"/>
                  <a:pt x="277" y="532"/>
                  <a:pt x="248" y="576"/>
                </a:cubicBezTo>
                <a:cubicBezTo>
                  <a:pt x="234" y="645"/>
                  <a:pt x="198" y="710"/>
                  <a:pt x="170" y="774"/>
                </a:cubicBezTo>
                <a:cubicBezTo>
                  <a:pt x="154" y="810"/>
                  <a:pt x="150" y="849"/>
                  <a:pt x="128" y="882"/>
                </a:cubicBezTo>
                <a:cubicBezTo>
                  <a:pt x="114" y="951"/>
                  <a:pt x="89" y="1017"/>
                  <a:pt x="74" y="1086"/>
                </a:cubicBezTo>
                <a:cubicBezTo>
                  <a:pt x="60" y="1148"/>
                  <a:pt x="56" y="1241"/>
                  <a:pt x="38" y="1296"/>
                </a:cubicBezTo>
                <a:cubicBezTo>
                  <a:pt x="23" y="1432"/>
                  <a:pt x="0" y="1591"/>
                  <a:pt x="44" y="1722"/>
                </a:cubicBezTo>
                <a:cubicBezTo>
                  <a:pt x="52" y="1775"/>
                  <a:pt x="68" y="1839"/>
                  <a:pt x="98" y="1884"/>
                </a:cubicBezTo>
                <a:cubicBezTo>
                  <a:pt x="105" y="1912"/>
                  <a:pt x="113" y="1923"/>
                  <a:pt x="134" y="1944"/>
                </a:cubicBezTo>
                <a:cubicBezTo>
                  <a:pt x="151" y="2013"/>
                  <a:pt x="127" y="1928"/>
                  <a:pt x="152" y="1986"/>
                </a:cubicBezTo>
                <a:cubicBezTo>
                  <a:pt x="167" y="2021"/>
                  <a:pt x="170" y="2050"/>
                  <a:pt x="194" y="2082"/>
                </a:cubicBezTo>
                <a:cubicBezTo>
                  <a:pt x="203" y="2109"/>
                  <a:pt x="212" y="2118"/>
                  <a:pt x="236" y="2136"/>
                </a:cubicBezTo>
                <a:cubicBezTo>
                  <a:pt x="250" y="2178"/>
                  <a:pt x="315" y="2247"/>
                  <a:pt x="350" y="2274"/>
                </a:cubicBezTo>
                <a:cubicBezTo>
                  <a:pt x="365" y="2304"/>
                  <a:pt x="391" y="2315"/>
                  <a:pt x="416" y="2340"/>
                </a:cubicBezTo>
                <a:cubicBezTo>
                  <a:pt x="442" y="2366"/>
                  <a:pt x="465" y="2406"/>
                  <a:pt x="500" y="2418"/>
                </a:cubicBezTo>
                <a:cubicBezTo>
                  <a:pt x="528" y="2446"/>
                  <a:pt x="511" y="2431"/>
                  <a:pt x="554" y="2460"/>
                </a:cubicBezTo>
                <a:cubicBezTo>
                  <a:pt x="560" y="2464"/>
                  <a:pt x="572" y="2472"/>
                  <a:pt x="572" y="2472"/>
                </a:cubicBezTo>
                <a:cubicBezTo>
                  <a:pt x="618" y="2457"/>
                  <a:pt x="596" y="2462"/>
                  <a:pt x="638" y="2454"/>
                </a:cubicBezTo>
                <a:cubicBezTo>
                  <a:pt x="656" y="2442"/>
                  <a:pt x="674" y="2430"/>
                  <a:pt x="692" y="2418"/>
                </a:cubicBezTo>
                <a:cubicBezTo>
                  <a:pt x="698" y="2414"/>
                  <a:pt x="710" y="2406"/>
                  <a:pt x="710" y="2406"/>
                </a:cubicBezTo>
                <a:cubicBezTo>
                  <a:pt x="745" y="2353"/>
                  <a:pt x="809" y="2319"/>
                  <a:pt x="854" y="2274"/>
                </a:cubicBezTo>
                <a:cubicBezTo>
                  <a:pt x="890" y="2238"/>
                  <a:pt x="857" y="2263"/>
                  <a:pt x="884" y="2232"/>
                </a:cubicBezTo>
                <a:cubicBezTo>
                  <a:pt x="884" y="2232"/>
                  <a:pt x="929" y="2187"/>
                  <a:pt x="938" y="2178"/>
                </a:cubicBezTo>
                <a:cubicBezTo>
                  <a:pt x="974" y="2142"/>
                  <a:pt x="942" y="2206"/>
                  <a:pt x="992" y="2130"/>
                </a:cubicBezTo>
                <a:cubicBezTo>
                  <a:pt x="1017" y="2092"/>
                  <a:pt x="1048" y="2059"/>
                  <a:pt x="1076" y="2022"/>
                </a:cubicBezTo>
                <a:cubicBezTo>
                  <a:pt x="1082" y="2014"/>
                  <a:pt x="1088" y="2006"/>
                  <a:pt x="1094" y="1998"/>
                </a:cubicBezTo>
                <a:cubicBezTo>
                  <a:pt x="1100" y="1990"/>
                  <a:pt x="1112" y="1974"/>
                  <a:pt x="1112" y="1974"/>
                </a:cubicBezTo>
                <a:cubicBezTo>
                  <a:pt x="1120" y="1949"/>
                  <a:pt x="1134" y="1924"/>
                  <a:pt x="1148" y="1902"/>
                </a:cubicBezTo>
                <a:cubicBezTo>
                  <a:pt x="1160" y="1852"/>
                  <a:pt x="1168" y="1802"/>
                  <a:pt x="1178" y="1752"/>
                </a:cubicBezTo>
                <a:cubicBezTo>
                  <a:pt x="1190" y="1579"/>
                  <a:pt x="1195" y="1401"/>
                  <a:pt x="1166" y="1230"/>
                </a:cubicBezTo>
                <a:cubicBezTo>
                  <a:pt x="1158" y="1185"/>
                  <a:pt x="1156" y="1125"/>
                  <a:pt x="1130" y="1086"/>
                </a:cubicBezTo>
                <a:cubicBezTo>
                  <a:pt x="1110" y="988"/>
                  <a:pt x="1066" y="888"/>
                  <a:pt x="1010" y="804"/>
                </a:cubicBezTo>
                <a:cubicBezTo>
                  <a:pt x="1000" y="789"/>
                  <a:pt x="995" y="766"/>
                  <a:pt x="986" y="750"/>
                </a:cubicBezTo>
                <a:cubicBezTo>
                  <a:pt x="954" y="692"/>
                  <a:pt x="919" y="623"/>
                  <a:pt x="872" y="576"/>
                </a:cubicBezTo>
                <a:cubicBezTo>
                  <a:pt x="864" y="551"/>
                  <a:pt x="846" y="520"/>
                  <a:pt x="830" y="498"/>
                </a:cubicBezTo>
                <a:cubicBezTo>
                  <a:pt x="808" y="467"/>
                  <a:pt x="816" y="494"/>
                  <a:pt x="800" y="462"/>
                </a:cubicBezTo>
                <a:cubicBezTo>
                  <a:pt x="788" y="438"/>
                  <a:pt x="784" y="422"/>
                  <a:pt x="764" y="402"/>
                </a:cubicBezTo>
                <a:cubicBezTo>
                  <a:pt x="752" y="354"/>
                  <a:pt x="724" y="314"/>
                  <a:pt x="704" y="270"/>
                </a:cubicBezTo>
                <a:cubicBezTo>
                  <a:pt x="696" y="253"/>
                  <a:pt x="697" y="232"/>
                  <a:pt x="686" y="216"/>
                </a:cubicBezTo>
                <a:cubicBezTo>
                  <a:pt x="663" y="182"/>
                  <a:pt x="646" y="144"/>
                  <a:pt x="626" y="108"/>
                </a:cubicBezTo>
                <a:cubicBezTo>
                  <a:pt x="607" y="74"/>
                  <a:pt x="572" y="40"/>
                  <a:pt x="572" y="0"/>
                </a:cubicBezTo>
                <a:close/>
              </a:path>
            </a:pathLst>
          </a:custGeom>
          <a:gradFill rotWithShape="0">
            <a:gsLst>
              <a:gs pos="0">
                <a:srgbClr val="FFE5FF">
                  <a:alpha val="100000"/>
                </a:srgbClr>
              </a:gs>
              <a:gs pos="100000">
                <a:srgbClr val="EC009D">
                  <a:alpha val="100000"/>
                </a:srgbClr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  <a:effectLst>
            <a:outerShdw dist="80322" dir="1106096" algn="ctr" rotWithShape="0">
              <a:srgbClr val="50766C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11274" name="任意多边形 22"/>
          <p:cNvSpPr/>
          <p:nvPr/>
        </p:nvSpPr>
        <p:spPr>
          <a:xfrm rot="5400000">
            <a:off x="8391525" y="2501900"/>
            <a:ext cx="141288" cy="304800"/>
          </a:xfrm>
          <a:custGeom>
            <a:avLst/>
            <a:gdLst/>
            <a:ahLst/>
            <a:cxnLst>
              <a:cxn ang="0">
                <a:pos x="7995955" y="0"/>
              </a:cxn>
              <a:cxn ang="0">
                <a:pos x="6486242" y="2827784"/>
              </a:cxn>
              <a:cxn ang="0">
                <a:pos x="5647500" y="4378541"/>
              </a:cxn>
              <a:cxn ang="0">
                <a:pos x="5311956" y="4925874"/>
              </a:cxn>
              <a:cxn ang="0">
                <a:pos x="4473214" y="6658992"/>
              </a:cxn>
              <a:cxn ang="0">
                <a:pos x="3466817" y="8756958"/>
              </a:cxn>
              <a:cxn ang="0">
                <a:pos x="2376476" y="11767228"/>
              </a:cxn>
              <a:cxn ang="0">
                <a:pos x="1789333" y="13409104"/>
              </a:cxn>
              <a:cxn ang="0">
                <a:pos x="1034417" y="16510617"/>
              </a:cxn>
              <a:cxn ang="0">
                <a:pos x="531219" y="19703249"/>
              </a:cxn>
              <a:cxn ang="0">
                <a:pos x="615046" y="26179755"/>
              </a:cxn>
              <a:cxn ang="0">
                <a:pos x="1369962" y="28642692"/>
              </a:cxn>
              <a:cxn ang="0">
                <a:pos x="1873160" y="29554873"/>
              </a:cxn>
              <a:cxn ang="0">
                <a:pos x="2124759" y="30193449"/>
              </a:cxn>
              <a:cxn ang="0">
                <a:pos x="2711902" y="31652962"/>
              </a:cxn>
              <a:cxn ang="0">
                <a:pos x="3299045" y="32473900"/>
              </a:cxn>
              <a:cxn ang="0">
                <a:pos x="4892585" y="34571866"/>
              </a:cxn>
              <a:cxn ang="0">
                <a:pos x="5815272" y="35575289"/>
              </a:cxn>
              <a:cxn ang="0">
                <a:pos x="6989441" y="36761198"/>
              </a:cxn>
              <a:cxn ang="0">
                <a:pos x="7744356" y="37399650"/>
              </a:cxn>
              <a:cxn ang="0">
                <a:pos x="7995955" y="37582136"/>
              </a:cxn>
              <a:cxn ang="0">
                <a:pos x="8918524" y="37308531"/>
              </a:cxn>
              <a:cxn ang="0">
                <a:pos x="9673440" y="36761198"/>
              </a:cxn>
              <a:cxn ang="0">
                <a:pos x="9925039" y="36578713"/>
              </a:cxn>
              <a:cxn ang="0">
                <a:pos x="11938067" y="34571866"/>
              </a:cxn>
              <a:cxn ang="0">
                <a:pos x="12357439" y="33933414"/>
              </a:cxn>
              <a:cxn ang="0">
                <a:pos x="13112236" y="33112476"/>
              </a:cxn>
              <a:cxn ang="0">
                <a:pos x="13867151" y="32382657"/>
              </a:cxn>
              <a:cxn ang="0">
                <a:pos x="15041319" y="30740782"/>
              </a:cxn>
              <a:cxn ang="0">
                <a:pos x="15293037" y="30375811"/>
              </a:cxn>
              <a:cxn ang="0">
                <a:pos x="15544636" y="30010963"/>
              </a:cxn>
              <a:cxn ang="0">
                <a:pos x="16047834" y="28916297"/>
              </a:cxn>
              <a:cxn ang="0">
                <a:pos x="16467205" y="26635846"/>
              </a:cxn>
              <a:cxn ang="0">
                <a:pos x="16299433" y="18699825"/>
              </a:cxn>
              <a:cxn ang="0">
                <a:pos x="15796235" y="16510617"/>
              </a:cxn>
              <a:cxn ang="0">
                <a:pos x="14118750" y="12223318"/>
              </a:cxn>
              <a:cxn ang="0">
                <a:pos x="13783206" y="11402381"/>
              </a:cxn>
              <a:cxn ang="0">
                <a:pos x="12189667" y="8756958"/>
              </a:cxn>
              <a:cxn ang="0">
                <a:pos x="11602523" y="7571173"/>
              </a:cxn>
              <a:cxn ang="0">
                <a:pos x="11183152" y="7023840"/>
              </a:cxn>
              <a:cxn ang="0">
                <a:pos x="10679954" y="6111659"/>
              </a:cxn>
              <a:cxn ang="0">
                <a:pos x="9841212" y="4104813"/>
              </a:cxn>
              <a:cxn ang="0">
                <a:pos x="9589613" y="3283875"/>
              </a:cxn>
              <a:cxn ang="0">
                <a:pos x="8750870" y="1641999"/>
              </a:cxn>
              <a:cxn ang="0">
                <a:pos x="7995955" y="0"/>
              </a:cxn>
            </a:cxnLst>
            <a:pathLst>
              <a:path w="1195" h="2472">
                <a:moveTo>
                  <a:pt x="572" y="0"/>
                </a:moveTo>
                <a:cubicBezTo>
                  <a:pt x="532" y="60"/>
                  <a:pt x="501" y="125"/>
                  <a:pt x="464" y="186"/>
                </a:cubicBezTo>
                <a:cubicBezTo>
                  <a:pt x="444" y="220"/>
                  <a:pt x="424" y="254"/>
                  <a:pt x="404" y="288"/>
                </a:cubicBezTo>
                <a:cubicBezTo>
                  <a:pt x="397" y="300"/>
                  <a:pt x="385" y="311"/>
                  <a:pt x="380" y="324"/>
                </a:cubicBezTo>
                <a:cubicBezTo>
                  <a:pt x="364" y="364"/>
                  <a:pt x="341" y="401"/>
                  <a:pt x="320" y="438"/>
                </a:cubicBezTo>
                <a:cubicBezTo>
                  <a:pt x="294" y="483"/>
                  <a:pt x="277" y="532"/>
                  <a:pt x="248" y="576"/>
                </a:cubicBezTo>
                <a:cubicBezTo>
                  <a:pt x="234" y="645"/>
                  <a:pt x="198" y="710"/>
                  <a:pt x="170" y="774"/>
                </a:cubicBezTo>
                <a:cubicBezTo>
                  <a:pt x="154" y="810"/>
                  <a:pt x="150" y="849"/>
                  <a:pt x="128" y="882"/>
                </a:cubicBezTo>
                <a:cubicBezTo>
                  <a:pt x="114" y="951"/>
                  <a:pt x="89" y="1017"/>
                  <a:pt x="74" y="1086"/>
                </a:cubicBezTo>
                <a:cubicBezTo>
                  <a:pt x="60" y="1148"/>
                  <a:pt x="56" y="1241"/>
                  <a:pt x="38" y="1296"/>
                </a:cubicBezTo>
                <a:cubicBezTo>
                  <a:pt x="23" y="1432"/>
                  <a:pt x="0" y="1591"/>
                  <a:pt x="44" y="1722"/>
                </a:cubicBezTo>
                <a:cubicBezTo>
                  <a:pt x="52" y="1775"/>
                  <a:pt x="68" y="1839"/>
                  <a:pt x="98" y="1884"/>
                </a:cubicBezTo>
                <a:cubicBezTo>
                  <a:pt x="105" y="1912"/>
                  <a:pt x="113" y="1923"/>
                  <a:pt x="134" y="1944"/>
                </a:cubicBezTo>
                <a:cubicBezTo>
                  <a:pt x="151" y="2013"/>
                  <a:pt x="127" y="1928"/>
                  <a:pt x="152" y="1986"/>
                </a:cubicBezTo>
                <a:cubicBezTo>
                  <a:pt x="167" y="2021"/>
                  <a:pt x="170" y="2050"/>
                  <a:pt x="194" y="2082"/>
                </a:cubicBezTo>
                <a:cubicBezTo>
                  <a:pt x="203" y="2109"/>
                  <a:pt x="212" y="2118"/>
                  <a:pt x="236" y="2136"/>
                </a:cubicBezTo>
                <a:cubicBezTo>
                  <a:pt x="250" y="2178"/>
                  <a:pt x="315" y="2247"/>
                  <a:pt x="350" y="2274"/>
                </a:cubicBezTo>
                <a:cubicBezTo>
                  <a:pt x="365" y="2304"/>
                  <a:pt x="391" y="2315"/>
                  <a:pt x="416" y="2340"/>
                </a:cubicBezTo>
                <a:cubicBezTo>
                  <a:pt x="442" y="2366"/>
                  <a:pt x="465" y="2406"/>
                  <a:pt x="500" y="2418"/>
                </a:cubicBezTo>
                <a:cubicBezTo>
                  <a:pt x="528" y="2446"/>
                  <a:pt x="511" y="2431"/>
                  <a:pt x="554" y="2460"/>
                </a:cubicBezTo>
                <a:cubicBezTo>
                  <a:pt x="560" y="2464"/>
                  <a:pt x="572" y="2472"/>
                  <a:pt x="572" y="2472"/>
                </a:cubicBezTo>
                <a:cubicBezTo>
                  <a:pt x="618" y="2457"/>
                  <a:pt x="596" y="2462"/>
                  <a:pt x="638" y="2454"/>
                </a:cubicBezTo>
                <a:cubicBezTo>
                  <a:pt x="656" y="2442"/>
                  <a:pt x="674" y="2430"/>
                  <a:pt x="692" y="2418"/>
                </a:cubicBezTo>
                <a:cubicBezTo>
                  <a:pt x="698" y="2414"/>
                  <a:pt x="710" y="2406"/>
                  <a:pt x="710" y="2406"/>
                </a:cubicBezTo>
                <a:cubicBezTo>
                  <a:pt x="745" y="2353"/>
                  <a:pt x="809" y="2319"/>
                  <a:pt x="854" y="2274"/>
                </a:cubicBezTo>
                <a:cubicBezTo>
                  <a:pt x="890" y="2238"/>
                  <a:pt x="857" y="2263"/>
                  <a:pt x="884" y="2232"/>
                </a:cubicBezTo>
                <a:cubicBezTo>
                  <a:pt x="884" y="2232"/>
                  <a:pt x="929" y="2187"/>
                  <a:pt x="938" y="2178"/>
                </a:cubicBezTo>
                <a:cubicBezTo>
                  <a:pt x="974" y="2142"/>
                  <a:pt x="942" y="2206"/>
                  <a:pt x="992" y="2130"/>
                </a:cubicBezTo>
                <a:cubicBezTo>
                  <a:pt x="1017" y="2092"/>
                  <a:pt x="1048" y="2059"/>
                  <a:pt x="1076" y="2022"/>
                </a:cubicBezTo>
                <a:cubicBezTo>
                  <a:pt x="1082" y="2014"/>
                  <a:pt x="1088" y="2006"/>
                  <a:pt x="1094" y="1998"/>
                </a:cubicBezTo>
                <a:cubicBezTo>
                  <a:pt x="1100" y="1990"/>
                  <a:pt x="1112" y="1974"/>
                  <a:pt x="1112" y="1974"/>
                </a:cubicBezTo>
                <a:cubicBezTo>
                  <a:pt x="1120" y="1949"/>
                  <a:pt x="1134" y="1924"/>
                  <a:pt x="1148" y="1902"/>
                </a:cubicBezTo>
                <a:cubicBezTo>
                  <a:pt x="1160" y="1852"/>
                  <a:pt x="1168" y="1802"/>
                  <a:pt x="1178" y="1752"/>
                </a:cubicBezTo>
                <a:cubicBezTo>
                  <a:pt x="1190" y="1579"/>
                  <a:pt x="1195" y="1401"/>
                  <a:pt x="1166" y="1230"/>
                </a:cubicBezTo>
                <a:cubicBezTo>
                  <a:pt x="1158" y="1185"/>
                  <a:pt x="1156" y="1125"/>
                  <a:pt x="1130" y="1086"/>
                </a:cubicBezTo>
                <a:cubicBezTo>
                  <a:pt x="1110" y="988"/>
                  <a:pt x="1066" y="888"/>
                  <a:pt x="1010" y="804"/>
                </a:cubicBezTo>
                <a:cubicBezTo>
                  <a:pt x="1000" y="789"/>
                  <a:pt x="995" y="766"/>
                  <a:pt x="986" y="750"/>
                </a:cubicBezTo>
                <a:cubicBezTo>
                  <a:pt x="954" y="692"/>
                  <a:pt x="919" y="623"/>
                  <a:pt x="872" y="576"/>
                </a:cubicBezTo>
                <a:cubicBezTo>
                  <a:pt x="864" y="551"/>
                  <a:pt x="846" y="520"/>
                  <a:pt x="830" y="498"/>
                </a:cubicBezTo>
                <a:cubicBezTo>
                  <a:pt x="808" y="467"/>
                  <a:pt x="816" y="494"/>
                  <a:pt x="800" y="462"/>
                </a:cubicBezTo>
                <a:cubicBezTo>
                  <a:pt x="788" y="438"/>
                  <a:pt x="784" y="422"/>
                  <a:pt x="764" y="402"/>
                </a:cubicBezTo>
                <a:cubicBezTo>
                  <a:pt x="752" y="354"/>
                  <a:pt x="724" y="314"/>
                  <a:pt x="704" y="270"/>
                </a:cubicBezTo>
                <a:cubicBezTo>
                  <a:pt x="696" y="253"/>
                  <a:pt x="697" y="232"/>
                  <a:pt x="686" y="216"/>
                </a:cubicBezTo>
                <a:cubicBezTo>
                  <a:pt x="663" y="182"/>
                  <a:pt x="646" y="144"/>
                  <a:pt x="626" y="108"/>
                </a:cubicBezTo>
                <a:cubicBezTo>
                  <a:pt x="607" y="74"/>
                  <a:pt x="572" y="40"/>
                  <a:pt x="572" y="0"/>
                </a:cubicBezTo>
                <a:close/>
              </a:path>
            </a:pathLst>
          </a:custGeom>
          <a:gradFill rotWithShape="0">
            <a:gsLst>
              <a:gs pos="0">
                <a:srgbClr val="FFE5FF">
                  <a:alpha val="100000"/>
                </a:srgbClr>
              </a:gs>
              <a:gs pos="100000">
                <a:srgbClr val="EC009D">
                  <a:alpha val="100000"/>
                </a:srgbClr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  <a:effectLst>
            <a:outerShdw dist="35921" dir="2699999" algn="ctr" rotWithShape="0">
              <a:srgbClr val="50766C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11275" name="矩形 84"/>
          <p:cNvSpPr/>
          <p:nvPr/>
        </p:nvSpPr>
        <p:spPr>
          <a:xfrm>
            <a:off x="2449513" y="1158875"/>
            <a:ext cx="6242050" cy="411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endParaRPr lang="en-US" altLang="x-none" sz="1400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1276" name="矩形 85"/>
          <p:cNvSpPr/>
          <p:nvPr/>
        </p:nvSpPr>
        <p:spPr>
          <a:xfrm>
            <a:off x="2436813" y="2174875"/>
            <a:ext cx="6242050" cy="411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endParaRPr lang="en-US" altLang="x-none" sz="1400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1277" name="矩形 86"/>
          <p:cNvSpPr/>
          <p:nvPr/>
        </p:nvSpPr>
        <p:spPr>
          <a:xfrm>
            <a:off x="2436813" y="3228975"/>
            <a:ext cx="6242050" cy="411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endParaRPr lang="en-US" altLang="x-none" sz="1400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1278" name="矩形 87"/>
          <p:cNvSpPr/>
          <p:nvPr/>
        </p:nvSpPr>
        <p:spPr>
          <a:xfrm>
            <a:off x="2474913" y="4371975"/>
            <a:ext cx="6242050" cy="411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endParaRPr lang="en-US" altLang="x-none" sz="1400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1279" name="文本框 11278"/>
          <p:cNvSpPr txBox="1"/>
          <p:nvPr/>
        </p:nvSpPr>
        <p:spPr>
          <a:xfrm>
            <a:off x="1079500" y="1870075"/>
            <a:ext cx="457200" cy="2119313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p>
            <a:pPr lvl="0" algn="l" eaLnBrk="1" latinLnBrk="0" hangingPunct="1"/>
            <a:endParaRPr>
              <a:latin typeface="Arial" charset="0"/>
              <a:ea typeface="宋体" charset="-122"/>
            </a:endParaRPr>
          </a:p>
        </p:txBody>
      </p:sp>
      <p:sp>
        <p:nvSpPr>
          <p:cNvPr id="11280" name="文本框 11279"/>
          <p:cNvSpPr txBox="1"/>
          <p:nvPr/>
        </p:nvSpPr>
        <p:spPr>
          <a:xfrm>
            <a:off x="858838" y="2705100"/>
            <a:ext cx="914400" cy="1995488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问一问</a:t>
            </a:r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endParaRPr lang="zh-CN" altLang="en-US" sz="2400" b="1" dirty="0">
              <a:latin typeface="Arial" charset="0"/>
              <a:ea typeface="宋体" charset="-122"/>
            </a:endParaRPr>
          </a:p>
        </p:txBody>
      </p:sp>
      <p:sp>
        <p:nvSpPr>
          <p:cNvPr id="11281" name="文本框 11280"/>
          <p:cNvSpPr txBox="1"/>
          <p:nvPr/>
        </p:nvSpPr>
        <p:spPr>
          <a:xfrm>
            <a:off x="2365375" y="1189038"/>
            <a:ext cx="3101975" cy="19192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pPr lvl="0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你去</a:t>
            </a:r>
            <a:r>
              <a:rPr lang="zh-CN" altLang="en-US" sz="24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吗？</a:t>
            </a:r>
            <a:endParaRPr lang="en-US" altLang="x-none" sz="2400" b="1" dirty="0">
              <a:latin typeface="Arial" charset="0"/>
              <a:ea typeface="宋体" charset="-122"/>
            </a:endParaRPr>
          </a:p>
          <a:p>
            <a:pPr lvl="0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我去</a:t>
            </a:r>
            <a:r>
              <a:rPr lang="zh-CN" altLang="en-US" sz="24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。</a:t>
            </a:r>
            <a:endParaRPr lang="en-US" altLang="x-none" sz="2400" b="1" dirty="0">
              <a:latin typeface="Arial" charset="0"/>
              <a:ea typeface="宋体" charset="-122"/>
            </a:endParaRPr>
          </a:p>
          <a:p>
            <a:pPr lvl="0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我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去</a:t>
            </a:r>
            <a:r>
              <a:rPr lang="zh-CN" altLang="en-US" sz="24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。</a:t>
            </a:r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eaLnBrk="1" latinLnBrk="0" hangingPunct="1"/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eaLnBrk="1" latinLnBrk="0" hangingPunct="1"/>
            <a:endParaRPr lang="zh-CN" altLang="en-US" sz="2400" dirty="0">
              <a:latin typeface="Arial" charset="0"/>
              <a:ea typeface="宋体" charset="-122"/>
            </a:endParaRPr>
          </a:p>
        </p:txBody>
      </p:sp>
      <p:sp>
        <p:nvSpPr>
          <p:cNvPr id="11282" name="文本框 11281"/>
          <p:cNvSpPr txBox="1"/>
          <p:nvPr/>
        </p:nvSpPr>
        <p:spPr>
          <a:xfrm>
            <a:off x="2446338" y="2917825"/>
            <a:ext cx="3267075" cy="1920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他去</a:t>
            </a:r>
            <a:r>
              <a:rPr lang="zh-CN" altLang="en-US" sz="24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吗？</a:t>
            </a:r>
            <a:endParaRPr lang="en-US" altLang="x-none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他去</a:t>
            </a:r>
            <a:r>
              <a:rPr lang="zh-CN" altLang="en-US" sz="24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。</a:t>
            </a:r>
            <a:endParaRPr lang="en-US" altLang="x-none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他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去</a:t>
            </a:r>
            <a:r>
              <a:rPr lang="zh-CN" altLang="en-US" sz="24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。</a:t>
            </a:r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endParaRPr lang="zh-CN" altLang="en-US" sz="2400" b="1" dirty="0">
              <a:latin typeface="Arial" charset="0"/>
              <a:ea typeface="宋体" charset="-122"/>
            </a:endParaRPr>
          </a:p>
        </p:txBody>
      </p:sp>
      <p:sp>
        <p:nvSpPr>
          <p:cNvPr id="11283" name="文本框 11282"/>
          <p:cNvSpPr txBox="1"/>
          <p:nvPr/>
        </p:nvSpPr>
        <p:spPr>
          <a:xfrm>
            <a:off x="2446338" y="4538663"/>
            <a:ext cx="3665537" cy="19192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小丽去</a:t>
            </a:r>
            <a:r>
              <a:rPr lang="zh-CN" altLang="en-US" sz="24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吗？</a:t>
            </a:r>
            <a:endParaRPr lang="en-US" altLang="x-none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她去</a:t>
            </a:r>
            <a:r>
              <a:rPr lang="zh-CN" altLang="en-US" sz="24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。</a:t>
            </a:r>
            <a:endParaRPr lang="en-US" altLang="x-none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她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去</a:t>
            </a:r>
            <a:r>
              <a:rPr lang="zh-CN" altLang="en-US" sz="2400" b="1" dirty="0">
                <a:solidFill>
                  <a:srgbClr val="FF0066"/>
                </a:solidFill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。</a:t>
            </a:r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endParaRPr lang="zh-CN" altLang="en-US" sz="2400" b="1" dirty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矩形 2"/>
          <p:cNvSpPr>
            <a:spLocks noGrp="1"/>
          </p:cNvSpPr>
          <p:nvPr>
            <p:ph type="title"/>
          </p:nvPr>
        </p:nvSpPr>
        <p:spPr>
          <a:xfrm>
            <a:off x="596900" y="449263"/>
            <a:ext cx="8229600" cy="569912"/>
          </a:xfrm>
        </p:spPr>
        <p:txBody>
          <a:bodyPr vert="horz" wrap="square" anchor="ctr"/>
          <a:p>
            <a:pPr lvl="0" algn="l" eaLnBrk="1" hangingPunct="1"/>
            <a:r>
              <a:rPr lang="zh-CN" altLang="en-US" sz="2800" dirty="0"/>
              <a:t>练一练</a:t>
            </a:r>
            <a:endParaRPr lang="en-US" altLang="x-none" sz="2800" dirty="0"/>
          </a:p>
        </p:txBody>
      </p:sp>
      <p:sp>
        <p:nvSpPr>
          <p:cNvPr id="15364" name="直线 6"/>
          <p:cNvSpPr/>
          <p:nvPr/>
        </p:nvSpPr>
        <p:spPr>
          <a:xfrm>
            <a:off x="2159000" y="1181100"/>
            <a:ext cx="3263900" cy="0"/>
          </a:xfrm>
          <a:prstGeom prst="line">
            <a:avLst/>
          </a:prstGeom>
          <a:ln w="28575" cap="rnd" cmpd="sng">
            <a:solidFill>
              <a:srgbClr val="00CCFF"/>
            </a:solidFill>
            <a:prstDash val="sysDot"/>
            <a:headEnd type="none" w="med" len="med"/>
            <a:tailEnd type="oval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5" name="直线 7"/>
          <p:cNvSpPr/>
          <p:nvPr/>
        </p:nvSpPr>
        <p:spPr>
          <a:xfrm>
            <a:off x="2171700" y="5448300"/>
            <a:ext cx="6553200" cy="0"/>
          </a:xfrm>
          <a:prstGeom prst="line">
            <a:avLst/>
          </a:prstGeom>
          <a:ln w="28575" cap="rnd" cmpd="sng">
            <a:solidFill>
              <a:schemeClr val="folHlink"/>
            </a:solidFill>
            <a:prstDash val="sysDot"/>
            <a:headEnd type="none" w="med" len="med"/>
            <a:tailEnd type="oval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5367" name="组合 18"/>
          <p:cNvGrpSpPr/>
          <p:nvPr/>
        </p:nvGrpSpPr>
        <p:grpSpPr>
          <a:xfrm>
            <a:off x="2400300" y="1577975"/>
            <a:ext cx="6292850" cy="730250"/>
            <a:chOff x="0" y="0"/>
            <a:chExt cx="3963" cy="460"/>
          </a:xfrm>
        </p:grpSpPr>
        <p:grpSp>
          <p:nvGrpSpPr>
            <p:cNvPr id="15368" name="组合 10"/>
            <p:cNvGrpSpPr/>
            <p:nvPr/>
          </p:nvGrpSpPr>
          <p:grpSpPr>
            <a:xfrm>
              <a:off x="0" y="78"/>
              <a:ext cx="163" cy="230"/>
              <a:chOff x="0" y="0"/>
              <a:chExt cx="451" cy="676"/>
            </a:xfrm>
          </p:grpSpPr>
          <p:sp>
            <p:nvSpPr>
              <p:cNvPr id="15369" name="任意多边形 11"/>
              <p:cNvSpPr/>
              <p:nvPr/>
            </p:nvSpPr>
            <p:spPr>
              <a:xfrm rot="18580939">
                <a:off x="66" y="14"/>
                <a:ext cx="168" cy="301"/>
              </a:xfrm>
              <a:custGeom>
                <a:avLst/>
                <a:gdLst/>
                <a:ahLst/>
                <a:cxnLst>
                  <a:cxn ang="0">
                    <a:pos x="55" y="95"/>
                  </a:cxn>
                  <a:cxn ang="0">
                    <a:pos x="107" y="48"/>
                  </a:cxn>
                  <a:cxn ang="0">
                    <a:pos x="55" y="0"/>
                  </a:cxn>
                  <a:cxn ang="0">
                    <a:pos x="0" y="47"/>
                  </a:cxn>
                  <a:cxn ang="0">
                    <a:pos x="55" y="95"/>
                  </a:cxn>
                </a:cxnLst>
                <a:pathLst>
                  <a:path w="264" h="954">
                    <a:moveTo>
                      <a:pt x="136" y="953"/>
                    </a:moveTo>
                    <a:cubicBezTo>
                      <a:pt x="180" y="954"/>
                      <a:pt x="264" y="640"/>
                      <a:pt x="264" y="481"/>
                    </a:cubicBezTo>
                    <a:cubicBezTo>
                      <a:pt x="264" y="322"/>
                      <a:pt x="180" y="2"/>
                      <a:pt x="136" y="1"/>
                    </a:cubicBezTo>
                    <a:cubicBezTo>
                      <a:pt x="92" y="0"/>
                      <a:pt x="0" y="312"/>
                      <a:pt x="0" y="473"/>
                    </a:cubicBezTo>
                    <a:cubicBezTo>
                      <a:pt x="0" y="634"/>
                      <a:pt x="92" y="952"/>
                      <a:pt x="136" y="953"/>
                    </a:cubicBezTo>
                    <a:close/>
                  </a:path>
                </a:pathLst>
              </a:custGeom>
              <a:solidFill>
                <a:schemeClr val="folHlink">
                  <a:alpha val="100000"/>
                </a:scheme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70" name="任意多边形 12"/>
              <p:cNvSpPr/>
              <p:nvPr/>
            </p:nvSpPr>
            <p:spPr>
              <a:xfrm rot="2400000">
                <a:off x="283" y="0"/>
                <a:ext cx="168" cy="301"/>
              </a:xfrm>
              <a:custGeom>
                <a:avLst/>
                <a:gdLst/>
                <a:ahLst/>
                <a:cxnLst>
                  <a:cxn ang="0">
                    <a:pos x="55" y="95"/>
                  </a:cxn>
                  <a:cxn ang="0">
                    <a:pos x="107" y="48"/>
                  </a:cxn>
                  <a:cxn ang="0">
                    <a:pos x="55" y="0"/>
                  </a:cxn>
                  <a:cxn ang="0">
                    <a:pos x="0" y="47"/>
                  </a:cxn>
                  <a:cxn ang="0">
                    <a:pos x="55" y="95"/>
                  </a:cxn>
                </a:cxnLst>
                <a:pathLst>
                  <a:path w="264" h="954">
                    <a:moveTo>
                      <a:pt x="136" y="953"/>
                    </a:moveTo>
                    <a:cubicBezTo>
                      <a:pt x="180" y="954"/>
                      <a:pt x="264" y="640"/>
                      <a:pt x="264" y="481"/>
                    </a:cubicBezTo>
                    <a:cubicBezTo>
                      <a:pt x="264" y="322"/>
                      <a:pt x="180" y="2"/>
                      <a:pt x="136" y="1"/>
                    </a:cubicBezTo>
                    <a:cubicBezTo>
                      <a:pt x="92" y="0"/>
                      <a:pt x="0" y="312"/>
                      <a:pt x="0" y="473"/>
                    </a:cubicBezTo>
                    <a:cubicBezTo>
                      <a:pt x="0" y="634"/>
                      <a:pt x="92" y="952"/>
                      <a:pt x="136" y="953"/>
                    </a:cubicBezTo>
                    <a:close/>
                  </a:path>
                </a:pathLst>
              </a:custGeom>
              <a:solidFill>
                <a:schemeClr val="folHlink">
                  <a:alpha val="100000"/>
                </a:scheme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71" name="矩形 13"/>
              <p:cNvSpPr/>
              <p:nvPr/>
            </p:nvSpPr>
            <p:spPr>
              <a:xfrm>
                <a:off x="256" y="260"/>
                <a:ext cx="32" cy="41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/>
              </a:ln>
            </p:spPr>
            <p:txBody>
              <a:bodyPr wrap="none" anchor="ctr"/>
              <a:p>
                <a:pPr lvl="0" eaLnBrk="1" hangingPunct="1"/>
                <a:endParaRPr lang="zh-CN" altLang="en-US" dirty="0">
                  <a:latin typeface="Arial" charset="0"/>
                  <a:ea typeface="宋体" charset="-122"/>
                </a:endParaRPr>
              </a:p>
            </p:txBody>
          </p:sp>
        </p:grpSp>
        <p:sp>
          <p:nvSpPr>
            <p:cNvPr id="15372" name="矩形 17"/>
            <p:cNvSpPr/>
            <p:nvPr/>
          </p:nvSpPr>
          <p:spPr>
            <a:xfrm>
              <a:off x="279" y="0"/>
              <a:ext cx="3684" cy="46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p>
              <a:pPr lvl="0" eaLnBrk="1" hangingPunct="1">
                <a:lnSpc>
                  <a:spcPct val="150000"/>
                </a:lnSpc>
              </a:pPr>
              <a:endParaRPr lang="en-US" altLang="x-none" sz="1400" dirty="0">
                <a:solidFill>
                  <a:srgbClr val="000000"/>
                </a:solidFill>
                <a:latin typeface="Arial" charset="0"/>
                <a:ea typeface="宋体" charset="-122"/>
              </a:endParaRPr>
            </a:p>
          </p:txBody>
        </p:sp>
      </p:grpSp>
      <p:grpSp>
        <p:nvGrpSpPr>
          <p:cNvPr id="15373" name="组合 19"/>
          <p:cNvGrpSpPr/>
          <p:nvPr/>
        </p:nvGrpSpPr>
        <p:grpSpPr>
          <a:xfrm>
            <a:off x="2413000" y="2492375"/>
            <a:ext cx="6291263" cy="730250"/>
            <a:chOff x="0" y="0"/>
            <a:chExt cx="3963" cy="460"/>
          </a:xfrm>
        </p:grpSpPr>
        <p:grpSp>
          <p:nvGrpSpPr>
            <p:cNvPr id="15374" name="组合 20"/>
            <p:cNvGrpSpPr/>
            <p:nvPr/>
          </p:nvGrpSpPr>
          <p:grpSpPr>
            <a:xfrm>
              <a:off x="0" y="78"/>
              <a:ext cx="163" cy="230"/>
              <a:chOff x="0" y="0"/>
              <a:chExt cx="451" cy="676"/>
            </a:xfrm>
          </p:grpSpPr>
          <p:sp>
            <p:nvSpPr>
              <p:cNvPr id="15375" name="任意多边形 21"/>
              <p:cNvSpPr/>
              <p:nvPr/>
            </p:nvSpPr>
            <p:spPr>
              <a:xfrm rot="18580939">
                <a:off x="66" y="14"/>
                <a:ext cx="168" cy="301"/>
              </a:xfrm>
              <a:custGeom>
                <a:avLst/>
                <a:gdLst/>
                <a:ahLst/>
                <a:cxnLst>
                  <a:cxn ang="0">
                    <a:pos x="55" y="95"/>
                  </a:cxn>
                  <a:cxn ang="0">
                    <a:pos x="107" y="48"/>
                  </a:cxn>
                  <a:cxn ang="0">
                    <a:pos x="55" y="0"/>
                  </a:cxn>
                  <a:cxn ang="0">
                    <a:pos x="0" y="47"/>
                  </a:cxn>
                  <a:cxn ang="0">
                    <a:pos x="55" y="95"/>
                  </a:cxn>
                </a:cxnLst>
                <a:pathLst>
                  <a:path w="264" h="954">
                    <a:moveTo>
                      <a:pt x="136" y="953"/>
                    </a:moveTo>
                    <a:cubicBezTo>
                      <a:pt x="180" y="954"/>
                      <a:pt x="264" y="640"/>
                      <a:pt x="264" y="481"/>
                    </a:cubicBezTo>
                    <a:cubicBezTo>
                      <a:pt x="264" y="322"/>
                      <a:pt x="180" y="2"/>
                      <a:pt x="136" y="1"/>
                    </a:cubicBezTo>
                    <a:cubicBezTo>
                      <a:pt x="92" y="0"/>
                      <a:pt x="0" y="312"/>
                      <a:pt x="0" y="473"/>
                    </a:cubicBezTo>
                    <a:cubicBezTo>
                      <a:pt x="0" y="634"/>
                      <a:pt x="92" y="952"/>
                      <a:pt x="136" y="953"/>
                    </a:cubicBezTo>
                    <a:close/>
                  </a:path>
                </a:pathLst>
              </a:custGeom>
              <a:solidFill>
                <a:schemeClr val="folHlink">
                  <a:alpha val="100000"/>
                </a:scheme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76" name="任意多边形 22"/>
              <p:cNvSpPr/>
              <p:nvPr/>
            </p:nvSpPr>
            <p:spPr>
              <a:xfrm rot="2400000">
                <a:off x="283" y="0"/>
                <a:ext cx="168" cy="301"/>
              </a:xfrm>
              <a:custGeom>
                <a:avLst/>
                <a:gdLst/>
                <a:ahLst/>
                <a:cxnLst>
                  <a:cxn ang="0">
                    <a:pos x="55" y="95"/>
                  </a:cxn>
                  <a:cxn ang="0">
                    <a:pos x="107" y="48"/>
                  </a:cxn>
                  <a:cxn ang="0">
                    <a:pos x="55" y="0"/>
                  </a:cxn>
                  <a:cxn ang="0">
                    <a:pos x="0" y="47"/>
                  </a:cxn>
                  <a:cxn ang="0">
                    <a:pos x="55" y="95"/>
                  </a:cxn>
                </a:cxnLst>
                <a:pathLst>
                  <a:path w="264" h="954">
                    <a:moveTo>
                      <a:pt x="136" y="953"/>
                    </a:moveTo>
                    <a:cubicBezTo>
                      <a:pt x="180" y="954"/>
                      <a:pt x="264" y="640"/>
                      <a:pt x="264" y="481"/>
                    </a:cubicBezTo>
                    <a:cubicBezTo>
                      <a:pt x="264" y="322"/>
                      <a:pt x="180" y="2"/>
                      <a:pt x="136" y="1"/>
                    </a:cubicBezTo>
                    <a:cubicBezTo>
                      <a:pt x="92" y="0"/>
                      <a:pt x="0" y="312"/>
                      <a:pt x="0" y="473"/>
                    </a:cubicBezTo>
                    <a:cubicBezTo>
                      <a:pt x="0" y="634"/>
                      <a:pt x="92" y="952"/>
                      <a:pt x="136" y="953"/>
                    </a:cubicBezTo>
                    <a:close/>
                  </a:path>
                </a:pathLst>
              </a:custGeom>
              <a:solidFill>
                <a:schemeClr val="folHlink">
                  <a:alpha val="100000"/>
                </a:scheme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77" name="矩形 23"/>
              <p:cNvSpPr/>
              <p:nvPr/>
            </p:nvSpPr>
            <p:spPr>
              <a:xfrm>
                <a:off x="256" y="260"/>
                <a:ext cx="32" cy="41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/>
              </a:ln>
            </p:spPr>
            <p:txBody>
              <a:bodyPr wrap="none" anchor="ctr"/>
              <a:p>
                <a:pPr lvl="0" eaLnBrk="1" hangingPunct="1"/>
                <a:endParaRPr lang="zh-CN" altLang="en-US" dirty="0">
                  <a:latin typeface="Arial" charset="0"/>
                  <a:ea typeface="宋体" charset="-122"/>
                </a:endParaRPr>
              </a:p>
            </p:txBody>
          </p:sp>
        </p:grpSp>
        <p:sp>
          <p:nvSpPr>
            <p:cNvPr id="15378" name="矩形 24"/>
            <p:cNvSpPr/>
            <p:nvPr/>
          </p:nvSpPr>
          <p:spPr>
            <a:xfrm>
              <a:off x="279" y="0"/>
              <a:ext cx="3684" cy="46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p>
              <a:pPr lvl="0" eaLnBrk="1" hangingPunct="1">
                <a:lnSpc>
                  <a:spcPct val="150000"/>
                </a:lnSpc>
              </a:pPr>
              <a:endParaRPr lang="en-US" altLang="x-none" sz="1400" dirty="0">
                <a:solidFill>
                  <a:srgbClr val="000000"/>
                </a:solidFill>
                <a:latin typeface="Arial" charset="0"/>
                <a:ea typeface="宋体" charset="-122"/>
              </a:endParaRPr>
            </a:p>
          </p:txBody>
        </p:sp>
      </p:grpSp>
      <p:grpSp>
        <p:nvGrpSpPr>
          <p:cNvPr id="15379" name="组合 25"/>
          <p:cNvGrpSpPr/>
          <p:nvPr/>
        </p:nvGrpSpPr>
        <p:grpSpPr>
          <a:xfrm>
            <a:off x="2413000" y="3317875"/>
            <a:ext cx="6291263" cy="730250"/>
            <a:chOff x="0" y="0"/>
            <a:chExt cx="3963" cy="460"/>
          </a:xfrm>
        </p:grpSpPr>
        <p:grpSp>
          <p:nvGrpSpPr>
            <p:cNvPr id="15380" name="组合 26"/>
            <p:cNvGrpSpPr/>
            <p:nvPr/>
          </p:nvGrpSpPr>
          <p:grpSpPr>
            <a:xfrm>
              <a:off x="0" y="78"/>
              <a:ext cx="163" cy="230"/>
              <a:chOff x="0" y="0"/>
              <a:chExt cx="451" cy="676"/>
            </a:xfrm>
          </p:grpSpPr>
          <p:sp>
            <p:nvSpPr>
              <p:cNvPr id="15381" name="任意多边形 27"/>
              <p:cNvSpPr/>
              <p:nvPr/>
            </p:nvSpPr>
            <p:spPr>
              <a:xfrm rot="18580939">
                <a:off x="66" y="14"/>
                <a:ext cx="168" cy="301"/>
              </a:xfrm>
              <a:custGeom>
                <a:avLst/>
                <a:gdLst/>
                <a:ahLst/>
                <a:cxnLst>
                  <a:cxn ang="0">
                    <a:pos x="55" y="95"/>
                  </a:cxn>
                  <a:cxn ang="0">
                    <a:pos x="107" y="48"/>
                  </a:cxn>
                  <a:cxn ang="0">
                    <a:pos x="55" y="0"/>
                  </a:cxn>
                  <a:cxn ang="0">
                    <a:pos x="0" y="47"/>
                  </a:cxn>
                  <a:cxn ang="0">
                    <a:pos x="55" y="95"/>
                  </a:cxn>
                </a:cxnLst>
                <a:pathLst>
                  <a:path w="264" h="954">
                    <a:moveTo>
                      <a:pt x="136" y="953"/>
                    </a:moveTo>
                    <a:cubicBezTo>
                      <a:pt x="180" y="954"/>
                      <a:pt x="264" y="640"/>
                      <a:pt x="264" y="481"/>
                    </a:cubicBezTo>
                    <a:cubicBezTo>
                      <a:pt x="264" y="322"/>
                      <a:pt x="180" y="2"/>
                      <a:pt x="136" y="1"/>
                    </a:cubicBezTo>
                    <a:cubicBezTo>
                      <a:pt x="92" y="0"/>
                      <a:pt x="0" y="312"/>
                      <a:pt x="0" y="473"/>
                    </a:cubicBezTo>
                    <a:cubicBezTo>
                      <a:pt x="0" y="634"/>
                      <a:pt x="92" y="952"/>
                      <a:pt x="136" y="953"/>
                    </a:cubicBezTo>
                    <a:close/>
                  </a:path>
                </a:pathLst>
              </a:custGeom>
              <a:solidFill>
                <a:schemeClr val="folHlink">
                  <a:alpha val="100000"/>
                </a:scheme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82" name="任意多边形 28"/>
              <p:cNvSpPr/>
              <p:nvPr/>
            </p:nvSpPr>
            <p:spPr>
              <a:xfrm rot="2400000">
                <a:off x="283" y="0"/>
                <a:ext cx="168" cy="301"/>
              </a:xfrm>
              <a:custGeom>
                <a:avLst/>
                <a:gdLst/>
                <a:ahLst/>
                <a:cxnLst>
                  <a:cxn ang="0">
                    <a:pos x="55" y="95"/>
                  </a:cxn>
                  <a:cxn ang="0">
                    <a:pos x="107" y="48"/>
                  </a:cxn>
                  <a:cxn ang="0">
                    <a:pos x="55" y="0"/>
                  </a:cxn>
                  <a:cxn ang="0">
                    <a:pos x="0" y="47"/>
                  </a:cxn>
                  <a:cxn ang="0">
                    <a:pos x="55" y="95"/>
                  </a:cxn>
                </a:cxnLst>
                <a:pathLst>
                  <a:path w="264" h="954">
                    <a:moveTo>
                      <a:pt x="136" y="953"/>
                    </a:moveTo>
                    <a:cubicBezTo>
                      <a:pt x="180" y="954"/>
                      <a:pt x="264" y="640"/>
                      <a:pt x="264" y="481"/>
                    </a:cubicBezTo>
                    <a:cubicBezTo>
                      <a:pt x="264" y="322"/>
                      <a:pt x="180" y="2"/>
                      <a:pt x="136" y="1"/>
                    </a:cubicBezTo>
                    <a:cubicBezTo>
                      <a:pt x="92" y="0"/>
                      <a:pt x="0" y="312"/>
                      <a:pt x="0" y="473"/>
                    </a:cubicBezTo>
                    <a:cubicBezTo>
                      <a:pt x="0" y="634"/>
                      <a:pt x="92" y="952"/>
                      <a:pt x="136" y="953"/>
                    </a:cubicBezTo>
                    <a:close/>
                  </a:path>
                </a:pathLst>
              </a:custGeom>
              <a:solidFill>
                <a:schemeClr val="folHlink">
                  <a:alpha val="100000"/>
                </a:scheme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83" name="矩形 29"/>
              <p:cNvSpPr/>
              <p:nvPr/>
            </p:nvSpPr>
            <p:spPr>
              <a:xfrm>
                <a:off x="256" y="260"/>
                <a:ext cx="32" cy="41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/>
              </a:ln>
            </p:spPr>
            <p:txBody>
              <a:bodyPr wrap="none" anchor="ctr"/>
              <a:p>
                <a:pPr lvl="0" eaLnBrk="1" hangingPunct="1"/>
                <a:endParaRPr lang="zh-CN" altLang="en-US" dirty="0">
                  <a:latin typeface="Arial" charset="0"/>
                  <a:ea typeface="宋体" charset="-122"/>
                </a:endParaRPr>
              </a:p>
            </p:txBody>
          </p:sp>
        </p:grpSp>
        <p:sp>
          <p:nvSpPr>
            <p:cNvPr id="15384" name="矩形 30"/>
            <p:cNvSpPr/>
            <p:nvPr/>
          </p:nvSpPr>
          <p:spPr>
            <a:xfrm>
              <a:off x="279" y="0"/>
              <a:ext cx="3684" cy="46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p>
              <a:pPr lvl="0" eaLnBrk="1" hangingPunct="1">
                <a:lnSpc>
                  <a:spcPct val="150000"/>
                </a:lnSpc>
              </a:pPr>
              <a:endParaRPr lang="en-US" altLang="x-none" sz="1400" dirty="0">
                <a:solidFill>
                  <a:srgbClr val="000000"/>
                </a:solidFill>
                <a:latin typeface="Arial" charset="0"/>
                <a:ea typeface="宋体" charset="-122"/>
              </a:endParaRPr>
            </a:p>
          </p:txBody>
        </p:sp>
      </p:grpSp>
      <p:grpSp>
        <p:nvGrpSpPr>
          <p:cNvPr id="15385" name="组合 31"/>
          <p:cNvGrpSpPr/>
          <p:nvPr/>
        </p:nvGrpSpPr>
        <p:grpSpPr>
          <a:xfrm>
            <a:off x="2413000" y="4257675"/>
            <a:ext cx="6291263" cy="730250"/>
            <a:chOff x="0" y="0"/>
            <a:chExt cx="3963" cy="460"/>
          </a:xfrm>
        </p:grpSpPr>
        <p:grpSp>
          <p:nvGrpSpPr>
            <p:cNvPr id="15386" name="组合 32"/>
            <p:cNvGrpSpPr/>
            <p:nvPr/>
          </p:nvGrpSpPr>
          <p:grpSpPr>
            <a:xfrm>
              <a:off x="0" y="78"/>
              <a:ext cx="163" cy="230"/>
              <a:chOff x="0" y="0"/>
              <a:chExt cx="451" cy="676"/>
            </a:xfrm>
          </p:grpSpPr>
          <p:sp>
            <p:nvSpPr>
              <p:cNvPr id="15387" name="任意多边形 33"/>
              <p:cNvSpPr/>
              <p:nvPr/>
            </p:nvSpPr>
            <p:spPr>
              <a:xfrm rot="18580939">
                <a:off x="66" y="14"/>
                <a:ext cx="168" cy="301"/>
              </a:xfrm>
              <a:custGeom>
                <a:avLst/>
                <a:gdLst/>
                <a:ahLst/>
                <a:cxnLst>
                  <a:cxn ang="0">
                    <a:pos x="55" y="95"/>
                  </a:cxn>
                  <a:cxn ang="0">
                    <a:pos x="107" y="48"/>
                  </a:cxn>
                  <a:cxn ang="0">
                    <a:pos x="55" y="0"/>
                  </a:cxn>
                  <a:cxn ang="0">
                    <a:pos x="0" y="47"/>
                  </a:cxn>
                  <a:cxn ang="0">
                    <a:pos x="55" y="95"/>
                  </a:cxn>
                </a:cxnLst>
                <a:pathLst>
                  <a:path w="264" h="954">
                    <a:moveTo>
                      <a:pt x="136" y="953"/>
                    </a:moveTo>
                    <a:cubicBezTo>
                      <a:pt x="180" y="954"/>
                      <a:pt x="264" y="640"/>
                      <a:pt x="264" y="481"/>
                    </a:cubicBezTo>
                    <a:cubicBezTo>
                      <a:pt x="264" y="322"/>
                      <a:pt x="180" y="2"/>
                      <a:pt x="136" y="1"/>
                    </a:cubicBezTo>
                    <a:cubicBezTo>
                      <a:pt x="92" y="0"/>
                      <a:pt x="0" y="312"/>
                      <a:pt x="0" y="473"/>
                    </a:cubicBezTo>
                    <a:cubicBezTo>
                      <a:pt x="0" y="634"/>
                      <a:pt x="92" y="952"/>
                      <a:pt x="136" y="953"/>
                    </a:cubicBezTo>
                    <a:close/>
                  </a:path>
                </a:pathLst>
              </a:custGeom>
              <a:solidFill>
                <a:schemeClr val="folHlink">
                  <a:alpha val="100000"/>
                </a:scheme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88" name="任意多边形 34"/>
              <p:cNvSpPr/>
              <p:nvPr/>
            </p:nvSpPr>
            <p:spPr>
              <a:xfrm rot="2400000">
                <a:off x="283" y="0"/>
                <a:ext cx="168" cy="301"/>
              </a:xfrm>
              <a:custGeom>
                <a:avLst/>
                <a:gdLst/>
                <a:ahLst/>
                <a:cxnLst>
                  <a:cxn ang="0">
                    <a:pos x="55" y="95"/>
                  </a:cxn>
                  <a:cxn ang="0">
                    <a:pos x="107" y="48"/>
                  </a:cxn>
                  <a:cxn ang="0">
                    <a:pos x="55" y="0"/>
                  </a:cxn>
                  <a:cxn ang="0">
                    <a:pos x="0" y="47"/>
                  </a:cxn>
                  <a:cxn ang="0">
                    <a:pos x="55" y="95"/>
                  </a:cxn>
                </a:cxnLst>
                <a:pathLst>
                  <a:path w="264" h="954">
                    <a:moveTo>
                      <a:pt x="136" y="953"/>
                    </a:moveTo>
                    <a:cubicBezTo>
                      <a:pt x="180" y="954"/>
                      <a:pt x="264" y="640"/>
                      <a:pt x="264" y="481"/>
                    </a:cubicBezTo>
                    <a:cubicBezTo>
                      <a:pt x="264" y="322"/>
                      <a:pt x="180" y="2"/>
                      <a:pt x="136" y="1"/>
                    </a:cubicBezTo>
                    <a:cubicBezTo>
                      <a:pt x="92" y="0"/>
                      <a:pt x="0" y="312"/>
                      <a:pt x="0" y="473"/>
                    </a:cubicBezTo>
                    <a:cubicBezTo>
                      <a:pt x="0" y="634"/>
                      <a:pt x="92" y="952"/>
                      <a:pt x="136" y="953"/>
                    </a:cubicBezTo>
                    <a:close/>
                  </a:path>
                </a:pathLst>
              </a:custGeom>
              <a:solidFill>
                <a:schemeClr val="folHlink">
                  <a:alpha val="100000"/>
                </a:scheme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89" name="矩形 35"/>
              <p:cNvSpPr/>
              <p:nvPr/>
            </p:nvSpPr>
            <p:spPr>
              <a:xfrm>
                <a:off x="256" y="260"/>
                <a:ext cx="32" cy="41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/>
              </a:ln>
            </p:spPr>
            <p:txBody>
              <a:bodyPr wrap="none" anchor="ctr"/>
              <a:p>
                <a:pPr lvl="0" eaLnBrk="1" hangingPunct="1"/>
                <a:endParaRPr lang="zh-CN" altLang="en-US" dirty="0">
                  <a:latin typeface="Arial" charset="0"/>
                  <a:ea typeface="宋体" charset="-122"/>
                </a:endParaRPr>
              </a:p>
            </p:txBody>
          </p:sp>
        </p:grpSp>
        <p:sp>
          <p:nvSpPr>
            <p:cNvPr id="15390" name="矩形 36"/>
            <p:cNvSpPr/>
            <p:nvPr/>
          </p:nvSpPr>
          <p:spPr>
            <a:xfrm>
              <a:off x="279" y="0"/>
              <a:ext cx="3684" cy="46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p>
              <a:pPr lvl="0" eaLnBrk="1" hangingPunct="1">
                <a:lnSpc>
                  <a:spcPct val="150000"/>
                </a:lnSpc>
              </a:pPr>
              <a:endParaRPr lang="en-US" altLang="x-none" sz="1400" dirty="0">
                <a:solidFill>
                  <a:srgbClr val="000000"/>
                </a:solidFill>
                <a:latin typeface="Arial" charset="0"/>
                <a:ea typeface="宋体" charset="-122"/>
              </a:endParaRPr>
            </a:p>
          </p:txBody>
        </p:sp>
      </p:grpSp>
      <p:sp>
        <p:nvSpPr>
          <p:cNvPr id="15391" name="文本框 15390"/>
          <p:cNvSpPr txBox="1"/>
          <p:nvPr/>
        </p:nvSpPr>
        <p:spPr>
          <a:xfrm>
            <a:off x="2982913" y="2457450"/>
            <a:ext cx="5735637" cy="3017838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1.爸爸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过北京和上海。</a:t>
            </a:r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2.哥哥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过中国电影。</a:t>
            </a:r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3.他没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过乒乓球。</a:t>
            </a:r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4.妈妈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过中国茶。</a:t>
            </a:r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5.姐姐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过中国书法。</a:t>
            </a:r>
            <a:endParaRPr lang="zh-CN" altLang="en-US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6.我没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</a:t>
            </a:r>
            <a:r>
              <a:rPr lang="zh-CN" altLang="en-US" sz="2400" b="1" dirty="0">
                <a:latin typeface="Arial" charset="0"/>
                <a:ea typeface="宋体" charset="-122"/>
              </a:rPr>
              <a:t>过足球。</a:t>
            </a:r>
            <a:endParaRPr lang="en-US" altLang="x-none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endParaRPr lang="en-US" altLang="x-none" sz="2400" b="1" dirty="0">
              <a:latin typeface="Arial" charset="0"/>
              <a:ea typeface="宋体" charset="-122"/>
            </a:endParaRPr>
          </a:p>
          <a:p>
            <a:pPr lvl="0" algn="l" eaLnBrk="1" latinLnBrk="0" hangingPunct="1"/>
            <a:endParaRPr lang="en-US" altLang="x-none" sz="2400" b="1" dirty="0">
              <a:latin typeface="Arial" charset="0"/>
              <a:ea typeface="宋体" charset="-122"/>
            </a:endParaRPr>
          </a:p>
        </p:txBody>
      </p:sp>
      <p:sp>
        <p:nvSpPr>
          <p:cNvPr id="15392" name="文本框 15391"/>
          <p:cNvSpPr txBox="1"/>
          <p:nvPr/>
        </p:nvSpPr>
        <p:spPr>
          <a:xfrm>
            <a:off x="2944813" y="1720850"/>
            <a:ext cx="5673725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l" eaLnBrk="1" latinLnBrk="0" hangingPunct="1"/>
            <a:r>
              <a:rPr lang="zh-CN" altLang="en-US" sz="2400" b="1" dirty="0">
                <a:latin typeface="Arial" charset="0"/>
                <a:ea typeface="宋体" charset="-122"/>
              </a:rPr>
              <a:t>A.踢   B.学习   C.看   D.喝   E.去   F.打</a:t>
            </a:r>
            <a:endParaRPr lang="zh-CN" altLang="en-US" sz="2400" b="1" dirty="0">
              <a:latin typeface="Arial" charset="0"/>
              <a:ea typeface="宋体" charset="-122"/>
            </a:endParaRPr>
          </a:p>
        </p:txBody>
      </p:sp>
      <p:sp>
        <p:nvSpPr>
          <p:cNvPr id="15393" name="文本框 15392"/>
          <p:cNvSpPr txBox="1"/>
          <p:nvPr/>
        </p:nvSpPr>
        <p:spPr>
          <a:xfrm>
            <a:off x="2633663" y="1409700"/>
            <a:ext cx="6072187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l" eaLnBrk="1" latinLnBrk="0" hangingPunct="1"/>
            <a:r>
              <a:rPr lang="zh-CN" altLang="en-US" dirty="0">
                <a:latin typeface="Arial" charset="0"/>
                <a:ea typeface="宋体" charset="-122"/>
              </a:rPr>
              <a:t>        </a:t>
            </a:r>
            <a:r>
              <a:rPr lang="zh-CN" altLang="en-US" sz="2400" dirty="0">
                <a:latin typeface="Arial" charset="0"/>
                <a:ea typeface="宋体" charset="-122"/>
              </a:rPr>
              <a:t>  tī       xuéxí     kàn    mǎi     qù     dǎ</a:t>
            </a:r>
            <a:endParaRPr lang="zh-CN" altLang="en-US" sz="2400" dirty="0">
              <a:latin typeface="Arial" charset="0"/>
              <a:ea typeface="宋体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75760" y="2456815"/>
            <a:ext cx="67754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E</a:t>
            </a:r>
            <a:endParaRPr lang="en-US" altLang="zh-CN" sz="2400"/>
          </a:p>
        </p:txBody>
      </p:sp>
      <p:sp>
        <p:nvSpPr>
          <p:cNvPr id="3" name="文本框 2"/>
          <p:cNvSpPr txBox="1"/>
          <p:nvPr/>
        </p:nvSpPr>
        <p:spPr>
          <a:xfrm>
            <a:off x="4175760" y="2853055"/>
            <a:ext cx="67056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C</a:t>
            </a:r>
            <a:endParaRPr lang="en-US" altLang="zh-CN" sz="2400"/>
          </a:p>
        </p:txBody>
      </p:sp>
      <p:sp>
        <p:nvSpPr>
          <p:cNvPr id="4" name="文本框 3"/>
          <p:cNvSpPr txBox="1"/>
          <p:nvPr/>
        </p:nvSpPr>
        <p:spPr>
          <a:xfrm>
            <a:off x="4211955" y="3212465"/>
            <a:ext cx="56959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F</a:t>
            </a:r>
            <a:endParaRPr lang="en-US" altLang="zh-CN" sz="2400"/>
          </a:p>
        </p:txBody>
      </p:sp>
      <p:sp>
        <p:nvSpPr>
          <p:cNvPr id="5" name="文本框 4"/>
          <p:cNvSpPr txBox="1"/>
          <p:nvPr/>
        </p:nvSpPr>
        <p:spPr>
          <a:xfrm>
            <a:off x="4175760" y="3572510"/>
            <a:ext cx="39497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D</a:t>
            </a:r>
            <a:endParaRPr lang="en-US" altLang="zh-CN" sz="2400"/>
          </a:p>
        </p:txBody>
      </p:sp>
      <p:sp>
        <p:nvSpPr>
          <p:cNvPr id="6" name="文本框 5"/>
          <p:cNvSpPr txBox="1"/>
          <p:nvPr/>
        </p:nvSpPr>
        <p:spPr>
          <a:xfrm>
            <a:off x="4211955" y="3932555"/>
            <a:ext cx="68707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B</a:t>
            </a:r>
            <a:endParaRPr lang="en-US" altLang="zh-CN" sz="2400"/>
          </a:p>
        </p:txBody>
      </p:sp>
      <p:sp>
        <p:nvSpPr>
          <p:cNvPr id="7" name="文本框 6"/>
          <p:cNvSpPr txBox="1"/>
          <p:nvPr/>
        </p:nvSpPr>
        <p:spPr>
          <a:xfrm>
            <a:off x="4211955" y="4292600"/>
            <a:ext cx="56261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A</a:t>
            </a:r>
            <a:endParaRPr lang="en-US" altLang="zh-CN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弧线 2"/>
          <p:cNvSpPr/>
          <p:nvPr/>
        </p:nvSpPr>
        <p:spPr>
          <a:xfrm rot="10800000">
            <a:off x="7893050" y="3810000"/>
            <a:ext cx="1238250" cy="2476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16846" y="142008249"/>
              </a:cxn>
              <a:cxn ang="0">
                <a:pos x="0" y="71023850"/>
              </a:cxn>
            </a:cxnLst>
            <a:pathLst>
              <a:path w="21600" h="43188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254"/>
                  <a:pt x="12353" y="42808"/>
                  <a:pt x="705" y="43188"/>
                </a:cubicBezTo>
              </a:path>
              <a:path w="21600" h="43188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254"/>
                  <a:pt x="12353" y="42808"/>
                  <a:pt x="705" y="43188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100000"/>
                </a:schemeClr>
              </a:gs>
              <a:gs pos="100000">
                <a:srgbClr val="FF66FF">
                  <a:alpha val="17000"/>
                </a:srgbClr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3315" name="弧线 3"/>
          <p:cNvSpPr/>
          <p:nvPr/>
        </p:nvSpPr>
        <p:spPr>
          <a:xfrm>
            <a:off x="0" y="952500"/>
            <a:ext cx="1276350" cy="25527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461642" y="150881664"/>
              </a:cxn>
              <a:cxn ang="0">
                <a:pos x="0" y="75461815"/>
              </a:cxn>
            </a:cxnLst>
            <a:pathLst>
              <a:path w="21600" h="43188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254"/>
                  <a:pt x="12353" y="42808"/>
                  <a:pt x="705" y="43188"/>
                </a:cubicBezTo>
              </a:path>
              <a:path w="21600" h="43188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254"/>
                  <a:pt x="12353" y="42808"/>
                  <a:pt x="705" y="43188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100000"/>
                </a:schemeClr>
              </a:gs>
              <a:gs pos="100000">
                <a:schemeClr val="folHlink">
                  <a:alpha val="1700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3316" name="矩形 4"/>
          <p:cNvSpPr>
            <a:spLocks noGrp="1"/>
          </p:cNvSpPr>
          <p:nvPr>
            <p:ph type="title"/>
          </p:nvPr>
        </p:nvSpPr>
        <p:spPr>
          <a:xfrm>
            <a:off x="134938" y="436563"/>
            <a:ext cx="8229600" cy="569912"/>
          </a:xfrm>
        </p:spPr>
        <p:txBody>
          <a:bodyPr vert="horz" wrap="square" anchor="ctr"/>
          <a:p>
            <a:pPr lvl="0" eaLnBrk="1" hangingPunct="1"/>
            <a:endParaRPr lang="en-US" altLang="x-none" sz="2800" dirty="0"/>
          </a:p>
        </p:txBody>
      </p:sp>
      <p:sp>
        <p:nvSpPr>
          <p:cNvPr id="13319" name="直线 7"/>
          <p:cNvSpPr/>
          <p:nvPr/>
        </p:nvSpPr>
        <p:spPr>
          <a:xfrm>
            <a:off x="292100" y="2946400"/>
            <a:ext cx="0" cy="2895600"/>
          </a:xfrm>
          <a:prstGeom prst="line">
            <a:avLst/>
          </a:prstGeom>
          <a:ln w="28575" cap="rnd" cmpd="sng">
            <a:solidFill>
              <a:schemeClr val="folHlink"/>
            </a:solidFill>
            <a:prstDash val="sysDot"/>
            <a:headEnd type="none" w="med" len="med"/>
            <a:tailEnd type="oval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20" name="矩形 8"/>
          <p:cNvSpPr/>
          <p:nvPr/>
        </p:nvSpPr>
        <p:spPr>
          <a:xfrm>
            <a:off x="430213" y="3686175"/>
            <a:ext cx="3727450" cy="411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endParaRPr lang="en-US" altLang="x-none" sz="1400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3321" name="矩形 9"/>
          <p:cNvSpPr/>
          <p:nvPr/>
        </p:nvSpPr>
        <p:spPr>
          <a:xfrm>
            <a:off x="404813" y="4702175"/>
            <a:ext cx="3727450" cy="411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endParaRPr lang="en-US" altLang="x-none" sz="1400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3322" name="直线 11"/>
          <p:cNvSpPr/>
          <p:nvPr/>
        </p:nvSpPr>
        <p:spPr>
          <a:xfrm flipV="1">
            <a:off x="8915400" y="1562100"/>
            <a:ext cx="0" cy="2578100"/>
          </a:xfrm>
          <a:prstGeom prst="line">
            <a:avLst/>
          </a:prstGeom>
          <a:ln w="28575" cap="rnd" cmpd="sng">
            <a:solidFill>
              <a:srgbClr val="FF99FF"/>
            </a:solidFill>
            <a:prstDash val="sysDot"/>
            <a:headEnd type="none" w="med" len="med"/>
            <a:tailEnd type="oval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23" name="矩形 13"/>
          <p:cNvSpPr/>
          <p:nvPr/>
        </p:nvSpPr>
        <p:spPr>
          <a:xfrm>
            <a:off x="4951413" y="1844675"/>
            <a:ext cx="3727450" cy="411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endParaRPr lang="en-US" altLang="x-none" sz="1400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3324" name="矩形 14"/>
          <p:cNvSpPr/>
          <p:nvPr/>
        </p:nvSpPr>
        <p:spPr>
          <a:xfrm>
            <a:off x="4926013" y="2860675"/>
            <a:ext cx="3727450" cy="411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endParaRPr lang="en-US" altLang="x-none" sz="1400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3325" name="文本框 13324"/>
          <p:cNvSpPr txBox="1"/>
          <p:nvPr/>
        </p:nvSpPr>
        <p:spPr>
          <a:xfrm>
            <a:off x="1223963" y="1196975"/>
            <a:ext cx="3690937" cy="3651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algn="l" eaLnBrk="1" latinLnBrk="0" hangingPunct="1"/>
            <a:endParaRPr>
              <a:latin typeface="Arial" charset="0"/>
              <a:ea typeface="宋体" charset="-122"/>
            </a:endParaRPr>
          </a:p>
        </p:txBody>
      </p:sp>
      <p:sp>
        <p:nvSpPr>
          <p:cNvPr id="13326" name="文本框 13325"/>
          <p:cNvSpPr txBox="1"/>
          <p:nvPr/>
        </p:nvSpPr>
        <p:spPr>
          <a:xfrm>
            <a:off x="1198563" y="1184275"/>
            <a:ext cx="4327525" cy="1554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A: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你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去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过中国吗？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B: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我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去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过中国。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A: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你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去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过长城吗？</a:t>
            </a:r>
            <a:r>
              <a:rPr lang="en-US" altLang="x-none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 </a:t>
            </a:r>
            <a:endParaRPr lang="en-US" altLang="x-none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B: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我没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去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过长城。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</p:txBody>
      </p:sp>
      <p:sp>
        <p:nvSpPr>
          <p:cNvPr id="13327" name="文本框 13326"/>
          <p:cNvSpPr txBox="1"/>
          <p:nvPr/>
        </p:nvSpPr>
        <p:spPr>
          <a:xfrm>
            <a:off x="5626100" y="1446213"/>
            <a:ext cx="97313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l" eaLnBrk="1" latinLnBrk="0" hangingPunct="1"/>
            <a:r>
              <a:rPr lang="zh-CN" altLang="en-US" sz="2400" b="1" dirty="0">
                <a:solidFill>
                  <a:schemeClr val="folHlink"/>
                </a:solidFill>
                <a:latin typeface="Arial" charset="0"/>
                <a:ea typeface="宋体" charset="-122"/>
              </a:rPr>
              <a:t> </a:t>
            </a:r>
            <a:endParaRPr lang="zh-CN" altLang="en-US" sz="2400" b="1" dirty="0">
              <a:solidFill>
                <a:schemeClr val="folHlink"/>
              </a:solidFill>
              <a:latin typeface="Arial" charset="0"/>
              <a:ea typeface="宋体" charset="-122"/>
            </a:endParaRPr>
          </a:p>
        </p:txBody>
      </p:sp>
      <p:grpSp>
        <p:nvGrpSpPr>
          <p:cNvPr id="13328" name="组合 16"/>
          <p:cNvGrpSpPr/>
          <p:nvPr/>
        </p:nvGrpSpPr>
        <p:grpSpPr>
          <a:xfrm>
            <a:off x="5538788" y="1262063"/>
            <a:ext cx="1160462" cy="1422400"/>
            <a:chOff x="0" y="0"/>
            <a:chExt cx="4544" cy="896"/>
          </a:xfrm>
        </p:grpSpPr>
        <p:sp>
          <p:nvSpPr>
            <p:cNvPr id="13329" name="自选图形 17" descr="白色大理石"/>
            <p:cNvSpPr/>
            <p:nvPr/>
          </p:nvSpPr>
          <p:spPr>
            <a:xfrm>
              <a:off x="0" y="0"/>
              <a:ext cx="4544" cy="896"/>
            </a:xfrm>
            <a:prstGeom prst="roundRect">
              <a:avLst>
                <a:gd name="adj" fmla="val 13019"/>
              </a:avLst>
            </a:prstGeom>
            <a:blipFill rotWithShape="1">
              <a:blip r:embed="rId1"/>
            </a:blipFill>
            <a:ln w="9525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  <p:txBody>
            <a:bodyPr vert="horz" wrap="none" anchor="ctr"/>
            <a:p>
              <a:pPr lvl="0" eaLnBrk="1" hangingPunct="1"/>
              <a:endParaRPr lang="zh-CN" altLang="en-US" dirty="0">
                <a:latin typeface="Arial" charset="0"/>
                <a:ea typeface="宋体" charset="-122"/>
              </a:endParaRPr>
            </a:p>
          </p:txBody>
        </p:sp>
        <p:sp>
          <p:nvSpPr>
            <p:cNvPr id="13330" name="自选图形 18"/>
            <p:cNvSpPr/>
            <p:nvPr/>
          </p:nvSpPr>
          <p:spPr>
            <a:xfrm>
              <a:off x="51" y="48"/>
              <a:ext cx="4441" cy="803"/>
            </a:xfrm>
            <a:prstGeom prst="roundRect">
              <a:avLst>
                <a:gd name="adj" fmla="val 10745"/>
              </a:avLst>
            </a:prstGeom>
            <a:solidFill>
              <a:schemeClr val="bg1">
                <a:alpha val="100000"/>
              </a:schemeClr>
            </a:solidFill>
            <a:ln w="9525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  <p:txBody>
            <a:bodyPr vert="horz" wrap="none" anchor="ctr"/>
            <a:p>
              <a:pPr lvl="0" eaLnBrk="1" hangingPunct="1"/>
              <a:r>
                <a:rPr lang="zh-CN" altLang="en-US" sz="2400" b="1" dirty="0">
                  <a:solidFill>
                    <a:schemeClr val="folHlink"/>
                  </a:solidFill>
                  <a:latin typeface="Arial" charset="0"/>
                  <a:ea typeface="宋体" charset="-122"/>
                </a:rPr>
                <a:t>  去</a:t>
              </a:r>
              <a:endParaRPr lang="zh-CN" altLang="en-US" sz="2400" b="1" dirty="0">
                <a:solidFill>
                  <a:schemeClr val="folHlink"/>
                </a:solidFill>
                <a:latin typeface="Arial" charset="0"/>
                <a:ea typeface="宋体" charset="-122"/>
              </a:endParaRPr>
            </a:p>
            <a:p>
              <a:pPr lvl="0" eaLnBrk="1" hangingPunct="1"/>
              <a:r>
                <a:rPr lang="zh-CN" altLang="en-US" sz="2400" b="1" dirty="0">
                  <a:solidFill>
                    <a:schemeClr val="folHlink"/>
                  </a:solidFill>
                  <a:latin typeface="Arial" charset="0"/>
                  <a:ea typeface="宋体" charset="-122"/>
                </a:rPr>
                <a:t> 中国</a:t>
              </a:r>
              <a:endParaRPr lang="zh-CN" altLang="en-US" sz="2400" b="1" dirty="0">
                <a:solidFill>
                  <a:schemeClr val="folHlink"/>
                </a:solidFill>
                <a:latin typeface="Arial" charset="0"/>
                <a:ea typeface="宋体" charset="-122"/>
              </a:endParaRPr>
            </a:p>
            <a:p>
              <a:pPr lvl="0" eaLnBrk="1" hangingPunct="1"/>
              <a:r>
                <a:rPr lang="zh-CN" altLang="en-US" sz="2400" b="1" dirty="0">
                  <a:solidFill>
                    <a:schemeClr val="folHlink"/>
                  </a:solidFill>
                  <a:latin typeface="Arial" charset="0"/>
                  <a:ea typeface="宋体" charset="-122"/>
                </a:rPr>
                <a:t> 长城</a:t>
              </a:r>
              <a:endParaRPr lang="zh-CN" altLang="en-US" dirty="0">
                <a:latin typeface="Arial" charset="0"/>
                <a:ea typeface="宋体" charset="-122"/>
              </a:endParaRPr>
            </a:p>
          </p:txBody>
        </p:sp>
        <p:sp>
          <p:nvSpPr>
            <p:cNvPr id="13331" name="矩形 19"/>
            <p:cNvSpPr/>
            <p:nvPr/>
          </p:nvSpPr>
          <p:spPr>
            <a:xfrm>
              <a:off x="119" y="98"/>
              <a:ext cx="4420" cy="63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vert="horz" wrap="square" anchor="t">
              <a:spAutoFit/>
            </a:bodyPr>
            <a:p>
              <a:pPr lvl="0" eaLnBrk="1" hangingPunct="1">
                <a:lnSpc>
                  <a:spcPct val="150000"/>
                </a:lnSpc>
              </a:pPr>
              <a:endParaRPr lang="en-US" altLang="x-none" sz="2000" dirty="0">
                <a:solidFill>
                  <a:srgbClr val="000000"/>
                </a:solidFill>
                <a:latin typeface="Arial" charset="0"/>
                <a:ea typeface="宋体" charset="-122"/>
              </a:endParaRPr>
            </a:p>
          </p:txBody>
        </p:sp>
      </p:grpSp>
      <p:sp>
        <p:nvSpPr>
          <p:cNvPr id="13332" name="文本框 13331"/>
          <p:cNvSpPr txBox="1"/>
          <p:nvPr/>
        </p:nvSpPr>
        <p:spPr>
          <a:xfrm>
            <a:off x="1236663" y="2990850"/>
            <a:ext cx="2955925" cy="15557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A: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你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看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过中文书吗？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B: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我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看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过中文书。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A: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你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看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？</a:t>
            </a:r>
            <a:r>
              <a:rPr lang="en-US" altLang="x-none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 </a:t>
            </a:r>
            <a:endParaRPr lang="en-US" altLang="x-none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B: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我没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看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过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。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</p:txBody>
      </p:sp>
      <p:sp>
        <p:nvSpPr>
          <p:cNvPr id="13333" name="文本框 13332"/>
          <p:cNvSpPr txBox="1"/>
          <p:nvPr/>
        </p:nvSpPr>
        <p:spPr>
          <a:xfrm>
            <a:off x="1273175" y="4600575"/>
            <a:ext cx="3267075" cy="18288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A: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__________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？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B: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__________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。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A: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__________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？</a:t>
            </a:r>
            <a:r>
              <a:rPr lang="en-US" altLang="x-none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 </a:t>
            </a:r>
            <a:endParaRPr lang="en-US" altLang="x-none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r>
              <a:rPr lang="en-US" altLang="x-none" sz="2400" dirty="0">
                <a:latin typeface="Arial" charset="0"/>
                <a:ea typeface="宋体" charset="-122"/>
              </a:rPr>
              <a:t>B:</a:t>
            </a:r>
            <a:r>
              <a:rPr lang="en-US" altLang="x-none" sz="2400" b="1" dirty="0">
                <a:latin typeface="Arial" charset="0"/>
                <a:ea typeface="宋体" charset="-122"/>
              </a:rPr>
              <a:t>__________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ea typeface="宋体" charset="-122"/>
              </a:rPr>
              <a:t>。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  <a:p>
            <a:pPr lvl="0" algn="l" eaLnBrk="1" latinLnBrk="0" hangingPunct="1"/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Arial" charset="0"/>
              <a:ea typeface="宋体" charset="-122"/>
            </a:endParaRPr>
          </a:p>
        </p:txBody>
      </p:sp>
      <p:grpSp>
        <p:nvGrpSpPr>
          <p:cNvPr id="13334" name="组合 16"/>
          <p:cNvGrpSpPr/>
          <p:nvPr/>
        </p:nvGrpSpPr>
        <p:grpSpPr>
          <a:xfrm>
            <a:off x="5527675" y="2960688"/>
            <a:ext cx="1160463" cy="1422400"/>
            <a:chOff x="0" y="0"/>
            <a:chExt cx="4544" cy="896"/>
          </a:xfrm>
        </p:grpSpPr>
        <p:sp>
          <p:nvSpPr>
            <p:cNvPr id="13335" name="自选图形 17" descr="白色大理石"/>
            <p:cNvSpPr/>
            <p:nvPr/>
          </p:nvSpPr>
          <p:spPr>
            <a:xfrm>
              <a:off x="0" y="0"/>
              <a:ext cx="4544" cy="896"/>
            </a:xfrm>
            <a:prstGeom prst="roundRect">
              <a:avLst>
                <a:gd name="adj" fmla="val 13019"/>
              </a:avLst>
            </a:prstGeom>
            <a:blipFill rotWithShape="1">
              <a:blip r:embed="rId1"/>
            </a:blipFill>
            <a:ln w="9525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  <p:txBody>
            <a:bodyPr vert="horz" wrap="none" anchor="ctr"/>
            <a:p>
              <a:pPr lvl="0" eaLnBrk="1" hangingPunct="1"/>
              <a:endParaRPr lang="zh-CN" altLang="en-US" dirty="0">
                <a:latin typeface="Arial" charset="0"/>
                <a:ea typeface="宋体" charset="-122"/>
              </a:endParaRPr>
            </a:p>
          </p:txBody>
        </p:sp>
        <p:sp>
          <p:nvSpPr>
            <p:cNvPr id="13336" name="自选图形 18"/>
            <p:cNvSpPr/>
            <p:nvPr/>
          </p:nvSpPr>
          <p:spPr>
            <a:xfrm>
              <a:off x="51" y="48"/>
              <a:ext cx="4441" cy="803"/>
            </a:xfrm>
            <a:prstGeom prst="roundRect">
              <a:avLst>
                <a:gd name="adj" fmla="val 10745"/>
              </a:avLst>
            </a:prstGeom>
            <a:solidFill>
              <a:schemeClr val="bg1">
                <a:alpha val="100000"/>
              </a:schemeClr>
            </a:solidFill>
            <a:ln w="9525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  <p:txBody>
            <a:bodyPr vert="horz" wrap="none" anchor="ctr"/>
            <a:p>
              <a:pPr lvl="0" eaLnBrk="1" hangingPunct="1"/>
              <a:r>
                <a:rPr lang="zh-CN" altLang="en-US" sz="2400" b="1" dirty="0">
                  <a:solidFill>
                    <a:schemeClr val="folHlink"/>
                  </a:solidFill>
                  <a:latin typeface="Arial" charset="0"/>
                  <a:ea typeface="宋体" charset="-122"/>
                </a:rPr>
                <a:t>  看</a:t>
              </a:r>
              <a:endParaRPr lang="zh-CN" altLang="en-US" sz="2400" b="1" dirty="0">
                <a:solidFill>
                  <a:schemeClr val="folHlink"/>
                </a:solidFill>
                <a:latin typeface="Arial" charset="0"/>
                <a:ea typeface="宋体" charset="-122"/>
              </a:endParaRPr>
            </a:p>
            <a:p>
              <a:pPr lvl="0" eaLnBrk="1" hangingPunct="1"/>
              <a:r>
                <a:rPr lang="zh-CN" altLang="en-US" sz="2400" b="1" dirty="0">
                  <a:solidFill>
                    <a:schemeClr val="folHlink"/>
                  </a:solidFill>
                  <a:latin typeface="Arial" charset="0"/>
                  <a:ea typeface="宋体" charset="-122"/>
                </a:rPr>
                <a:t> 中文书</a:t>
              </a:r>
              <a:endParaRPr lang="zh-CN" altLang="en-US" sz="2400" b="1" dirty="0">
                <a:solidFill>
                  <a:schemeClr val="folHlink"/>
                </a:solidFill>
                <a:latin typeface="Arial" charset="0"/>
                <a:ea typeface="宋体" charset="-122"/>
              </a:endParaRPr>
            </a:p>
            <a:p>
              <a:pPr lvl="0" eaLnBrk="1" hangingPunct="1"/>
              <a:r>
                <a:rPr lang="zh-CN" altLang="en-US" sz="2400" b="1" dirty="0">
                  <a:solidFill>
                    <a:schemeClr val="folHlink"/>
                  </a:solidFill>
                  <a:latin typeface="Arial" charset="0"/>
                  <a:ea typeface="宋体" charset="-122"/>
                </a:rPr>
                <a:t> 英文书</a:t>
              </a:r>
              <a:endParaRPr lang="zh-CN" altLang="en-US" dirty="0">
                <a:latin typeface="Arial" charset="0"/>
                <a:ea typeface="宋体" charset="-122"/>
              </a:endParaRPr>
            </a:p>
          </p:txBody>
        </p:sp>
        <p:sp>
          <p:nvSpPr>
            <p:cNvPr id="13337" name="矩形 19"/>
            <p:cNvSpPr/>
            <p:nvPr/>
          </p:nvSpPr>
          <p:spPr>
            <a:xfrm>
              <a:off x="119" y="98"/>
              <a:ext cx="4420" cy="63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vert="horz" wrap="square" anchor="t">
              <a:spAutoFit/>
            </a:bodyPr>
            <a:p>
              <a:pPr lvl="0" eaLnBrk="1" hangingPunct="1">
                <a:lnSpc>
                  <a:spcPct val="150000"/>
                </a:lnSpc>
              </a:pPr>
              <a:endParaRPr lang="en-US" altLang="x-none" sz="2000" dirty="0">
                <a:solidFill>
                  <a:srgbClr val="000000"/>
                </a:solidFill>
                <a:latin typeface="Arial" charset="0"/>
                <a:ea typeface="宋体" charset="-122"/>
              </a:endParaRPr>
            </a:p>
          </p:txBody>
        </p:sp>
      </p:grpSp>
      <p:grpSp>
        <p:nvGrpSpPr>
          <p:cNvPr id="13338" name="组合 16"/>
          <p:cNvGrpSpPr/>
          <p:nvPr/>
        </p:nvGrpSpPr>
        <p:grpSpPr>
          <a:xfrm>
            <a:off x="5578475" y="4694238"/>
            <a:ext cx="1160463" cy="1422400"/>
            <a:chOff x="0" y="0"/>
            <a:chExt cx="4544" cy="896"/>
          </a:xfrm>
        </p:grpSpPr>
        <p:sp>
          <p:nvSpPr>
            <p:cNvPr id="13339" name="自选图形 17" descr="白色大理石"/>
            <p:cNvSpPr/>
            <p:nvPr/>
          </p:nvSpPr>
          <p:spPr>
            <a:xfrm>
              <a:off x="0" y="0"/>
              <a:ext cx="4544" cy="896"/>
            </a:xfrm>
            <a:prstGeom prst="roundRect">
              <a:avLst>
                <a:gd name="adj" fmla="val 13019"/>
              </a:avLst>
            </a:prstGeom>
            <a:blipFill rotWithShape="1">
              <a:blip r:embed="rId1"/>
            </a:blipFill>
            <a:ln w="9525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  <p:txBody>
            <a:bodyPr vert="horz" wrap="none" anchor="ctr"/>
            <a:p>
              <a:pPr lvl="0" eaLnBrk="1" hangingPunct="1"/>
              <a:endParaRPr lang="zh-CN" altLang="en-US" dirty="0">
                <a:latin typeface="Arial" charset="0"/>
                <a:ea typeface="宋体" charset="-122"/>
              </a:endParaRPr>
            </a:p>
          </p:txBody>
        </p:sp>
        <p:sp>
          <p:nvSpPr>
            <p:cNvPr id="13340" name="自选图形 18"/>
            <p:cNvSpPr/>
            <p:nvPr/>
          </p:nvSpPr>
          <p:spPr>
            <a:xfrm>
              <a:off x="51" y="48"/>
              <a:ext cx="4441" cy="803"/>
            </a:xfrm>
            <a:prstGeom prst="roundRect">
              <a:avLst>
                <a:gd name="adj" fmla="val 10745"/>
              </a:avLst>
            </a:prstGeom>
            <a:solidFill>
              <a:schemeClr val="bg1">
                <a:alpha val="100000"/>
              </a:schemeClr>
            </a:solidFill>
            <a:ln w="9525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  <p:txBody>
            <a:bodyPr vert="horz" wrap="none" anchor="ctr"/>
            <a:p>
              <a:pPr lvl="0" eaLnBrk="1" hangingPunct="1"/>
              <a:r>
                <a:rPr lang="zh-CN" altLang="en-US" sz="2400" b="1" dirty="0">
                  <a:solidFill>
                    <a:schemeClr val="folHlink"/>
                  </a:solidFill>
                  <a:latin typeface="Arial" charset="0"/>
                  <a:ea typeface="宋体" charset="-122"/>
                </a:rPr>
                <a:t>  打</a:t>
              </a:r>
              <a:endParaRPr lang="zh-CN" altLang="en-US" sz="2400" b="1" dirty="0">
                <a:solidFill>
                  <a:schemeClr val="folHlink"/>
                </a:solidFill>
                <a:latin typeface="Arial" charset="0"/>
                <a:ea typeface="宋体" charset="-122"/>
              </a:endParaRPr>
            </a:p>
            <a:p>
              <a:pPr lvl="0" eaLnBrk="1" hangingPunct="1"/>
              <a:r>
                <a:rPr lang="zh-CN" altLang="en-US" sz="2400" b="1" dirty="0">
                  <a:solidFill>
                    <a:schemeClr val="folHlink"/>
                  </a:solidFill>
                  <a:latin typeface="Arial" charset="0"/>
                  <a:ea typeface="宋体" charset="-122"/>
                </a:rPr>
                <a:t> 乒乓球</a:t>
              </a:r>
              <a:endParaRPr lang="zh-CN" altLang="en-US" sz="2400" b="1" dirty="0">
                <a:solidFill>
                  <a:schemeClr val="folHlink"/>
                </a:solidFill>
                <a:latin typeface="Arial" charset="0"/>
                <a:ea typeface="宋体" charset="-122"/>
              </a:endParaRPr>
            </a:p>
            <a:p>
              <a:pPr lvl="0" eaLnBrk="1" hangingPunct="1"/>
              <a:r>
                <a:rPr lang="zh-CN" altLang="en-US" sz="2400" b="1" dirty="0">
                  <a:solidFill>
                    <a:schemeClr val="folHlink"/>
                  </a:solidFill>
                  <a:latin typeface="Arial" charset="0"/>
                  <a:ea typeface="宋体" charset="-122"/>
                </a:rPr>
                <a:t> 网球</a:t>
              </a:r>
              <a:endParaRPr lang="zh-CN" altLang="en-US" dirty="0">
                <a:latin typeface="Arial" charset="0"/>
                <a:ea typeface="宋体" charset="-122"/>
              </a:endParaRPr>
            </a:p>
          </p:txBody>
        </p:sp>
        <p:sp>
          <p:nvSpPr>
            <p:cNvPr id="13341" name="矩形 19"/>
            <p:cNvSpPr/>
            <p:nvPr/>
          </p:nvSpPr>
          <p:spPr>
            <a:xfrm>
              <a:off x="119" y="98"/>
              <a:ext cx="4420" cy="63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vert="horz" wrap="square" anchor="t">
              <a:spAutoFit/>
            </a:bodyPr>
            <a:p>
              <a:pPr lvl="0" eaLnBrk="1" hangingPunct="1">
                <a:lnSpc>
                  <a:spcPct val="150000"/>
                </a:lnSpc>
              </a:pPr>
              <a:endParaRPr lang="en-US" altLang="x-none" sz="2000" dirty="0">
                <a:solidFill>
                  <a:srgbClr val="000000"/>
                </a:solidFill>
                <a:latin typeface="Arial" charset="0"/>
                <a:ea typeface="宋体" charset="-122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07745" y="1016635"/>
            <a:ext cx="402590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课后练习</a:t>
            </a:r>
            <a:endParaRPr lang="zh-CN" altLang="en-US" sz="4000"/>
          </a:p>
        </p:txBody>
      </p:sp>
      <p:sp>
        <p:nvSpPr>
          <p:cNvPr id="3" name="文本框 2"/>
          <p:cNvSpPr txBox="1"/>
          <p:nvPr/>
        </p:nvSpPr>
        <p:spPr>
          <a:xfrm>
            <a:off x="1589405" y="2583815"/>
            <a:ext cx="646557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做一个展板，说说你的去过的地方</a:t>
            </a:r>
            <a:endParaRPr lang="zh-CN" altLang="en-US" sz="3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825</Words>
  <Application>Kingsoft Office WPP</Application>
  <PresentationFormat>在屏幕上显示</PresentationFormat>
  <Paragraphs>164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默认设计模板</vt:lpstr>
      <vt:lpstr>快乐汉语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 </vt:lpstr>
      <vt:lpstr>练一练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pc</cp:lastModifiedBy>
  <cp:revision>30</cp:revision>
  <dcterms:created xsi:type="dcterms:W3CDTF">2010-03-25T00:27:00Z</dcterms:created>
  <dcterms:modified xsi:type="dcterms:W3CDTF">2016-03-17T05:03:59Z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