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81" r:id="rId2"/>
    <p:sldId id="263" r:id="rId3"/>
    <p:sldId id="273" r:id="rId4"/>
    <p:sldId id="280" r:id="rId5"/>
    <p:sldId id="275" r:id="rId6"/>
    <p:sldId id="274" r:id="rId7"/>
    <p:sldId id="276" r:id="rId8"/>
    <p:sldId id="279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70" r:id="rId18"/>
    <p:sldId id="271" r:id="rId19"/>
  </p:sldIdLst>
  <p:sldSz cx="12192000" cy="6858000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60" d="100"/>
          <a:sy n="60" d="100"/>
        </p:scale>
        <p:origin x="-1056" y="-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A6EC-DACB-4A04-9DED-2E451EE1BF22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25A66-D9EC-4824-9820-2B296698667F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077309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859280"/>
            <a:ext cx="85344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12192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429000"/>
            <a:ext cx="85344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438401"/>
            <a:ext cx="85344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12192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400" y="3410268"/>
            <a:ext cx="83312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1503680"/>
            <a:ext cx="83312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828800" y="2438400"/>
            <a:ext cx="41656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6197600" y="2438400"/>
            <a:ext cx="41656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828800" y="2819400"/>
            <a:ext cx="41656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7600" y="2819400"/>
            <a:ext cx="41656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2362201"/>
            <a:ext cx="4167717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2359152"/>
            <a:ext cx="4169833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2" y="1676400"/>
            <a:ext cx="37591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2" y="2275840"/>
            <a:ext cx="37591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828800" y="1676400"/>
            <a:ext cx="43688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950720" y="1847088"/>
            <a:ext cx="4120896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0" y="1676400"/>
            <a:ext cx="37592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32000" y="1905000"/>
            <a:ext cx="39624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0" y="2276856"/>
            <a:ext cx="37592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209041"/>
            <a:ext cx="17272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27200" y="1219200"/>
            <a:ext cx="69088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295400"/>
            <a:ext cx="85344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2057401"/>
            <a:ext cx="85344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406400" y="6356351"/>
            <a:ext cx="28448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FB5EA18-5629-47CE-8AF9-5C2668833367}" type="datetimeFigureOut">
              <a:rPr lang="mn-MN" smtClean="0"/>
              <a:t>2019-09-15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962400" y="6356351"/>
            <a:ext cx="426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8900160" y="63642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9562"/>
            <a:ext cx="4214810" cy="27264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038" y="0"/>
            <a:ext cx="6108962" cy="3083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83038" cy="2837793"/>
          </a:xfrm>
          <a:prstGeom prst="rect">
            <a:avLst/>
          </a:prstGeom>
        </p:spPr>
      </p:pic>
      <p:sp>
        <p:nvSpPr>
          <p:cNvPr id="8" name="Decagon 7"/>
          <p:cNvSpPr/>
          <p:nvPr/>
        </p:nvSpPr>
        <p:spPr>
          <a:xfrm>
            <a:off x="8705529" y="5177967"/>
            <a:ext cx="3319778" cy="1500198"/>
          </a:xfrm>
          <a:prstGeom prst="dec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2800" dirty="0" smtClean="0"/>
              <a:t>Химийн багш О.Энхцэцэг</a:t>
            </a:r>
            <a:endParaRPr lang="en-US" sz="2800" dirty="0"/>
          </a:p>
        </p:txBody>
      </p:sp>
      <p:sp>
        <p:nvSpPr>
          <p:cNvPr id="9" name="Decagon 8"/>
          <p:cNvSpPr/>
          <p:nvPr/>
        </p:nvSpPr>
        <p:spPr>
          <a:xfrm>
            <a:off x="2112598" y="2588467"/>
            <a:ext cx="7866993" cy="1825875"/>
          </a:xfrm>
          <a:prstGeom prst="dec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/>
              <a:t>Сайн байцгаана уу хүүхдүүд ээ?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8179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я1уу\Zuragnuud\Huree\Peopl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628" y="441434"/>
            <a:ext cx="8760374" cy="613863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76042" y="567557"/>
            <a:ext cx="5181600" cy="914400"/>
          </a:xfrm>
        </p:spPr>
        <p:txBody>
          <a:bodyPr>
            <a:noAutofit/>
          </a:bodyPr>
          <a:lstStyle/>
          <a:p>
            <a:pPr algn="ctr"/>
            <a:r>
              <a:rPr lang="mn-MN" sz="2400" dirty="0" smtClean="0">
                <a:latin typeface="Times New Roman"/>
              </a:rPr>
              <a:t>Хичээлийн явц дахь дэг</a:t>
            </a:r>
            <a:endParaRPr lang="en-US" sz="2400" dirty="0">
              <a:latin typeface="Times New Roman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691352" y="1623838"/>
            <a:ext cx="4367048" cy="4540479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БАГШАА ХҮНДЭЛНЭ  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БИЕ БИЕНДЭЭ ХҮНДЭТГЭЛТЭЙ ХАНДАНА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ХИЧЭЭЛИЙН БЭЛТГЭЛИЙГ БҮРЭН ГҮЙЦЭД БАЙЛГАНА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БУСДЫГ СОНСОНО</a:t>
            </a:r>
            <a:endParaRPr lang="en-US" dirty="0">
              <a:latin typeface="Times New Roman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БУСДАД СААД БОЛЖ ТОД ЧАНГА ЯРИХГҮЙ </a:t>
            </a:r>
            <a:r>
              <a:rPr lang="mn-MN" b="1" dirty="0" smtClean="0">
                <a:latin typeface="Times New Roman"/>
                <a:cs typeface="Arial" pitchFamily="34" charset="0"/>
              </a:rPr>
              <a:t>БАЙХ.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ОРЧИН ТОРНОО ЭМХ ЦЭГЦТЭЙ ХОГГҮЙ БАЙЛГАХ</a:t>
            </a:r>
            <a:endParaRPr lang="mn-MN" b="1" dirty="0" smtClean="0">
              <a:latin typeface="Times New Roman"/>
              <a:cs typeface="Arial" pitchFamily="34" charset="0"/>
            </a:endParaRPr>
          </a:p>
          <a:p>
            <a:pPr marL="342900" indent="-342900">
              <a:buAutoNum type="arabicPeriod"/>
            </a:pPr>
            <a:endParaRPr lang="mn-MN" b="1" dirty="0" smtClean="0">
              <a:latin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07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 descr="D:\yvuulsan\hicheel\hereglegdehuun\yvuulsan\zurag\nature\green8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3993" y="-1"/>
            <a:ext cx="9143209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Гэрийн </a:t>
            </a:r>
            <a:r>
              <a:rPr lang="mn-MN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даалгавраа</a:t>
            </a:r>
            <a:endParaRPr lang="mn-MN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</a:t>
            </a:r>
            <a:r>
              <a:rPr lang="mn-MN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ийж                    авах </a:t>
            </a:r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 </a:t>
            </a:r>
          </a:p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сайхан даа </a:t>
            </a:r>
            <a:endParaRPr lang="en-US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1" name="Picture 3" descr="D:\yvuulsan\hicheel\hereglegdehuun\yvuulsan\zurag\hudulguunt zurag\A_Plu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32" y="2972571"/>
            <a:ext cx="1915109" cy="16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yvuulsan\hicheel\hereglegdehuun\yvuulsan\zurag\hudulguunt zurag\A_Plus_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54" y="2736081"/>
            <a:ext cx="2100817" cy="16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pinning 4 Animatio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79080" y="921901"/>
            <a:ext cx="1295514" cy="1295514"/>
          </a:xfrm>
          <a:prstGeom prst="rect">
            <a:avLst/>
          </a:prstGeom>
          <a:noFill/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41" y="870005"/>
            <a:ext cx="2097756" cy="139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5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96003" y="224644"/>
            <a:ext cx="2285984" cy="2005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2194" y="2242410"/>
            <a:ext cx="2257487" cy="20066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2521" y="4101094"/>
            <a:ext cx="1657728" cy="21218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C:\Documents and Settings\com\Desktop\ali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5602" y="1899137"/>
            <a:ext cx="2183870" cy="1934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8" descr="http://world-electroluminescent.com/adsigns/images/cocacola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77173" y="2242409"/>
            <a:ext cx="2025995" cy="22220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9219" y="3950677"/>
            <a:ext cx="2080148" cy="2239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52" descr="http://bizlady.com.ua/cmnpics/original/Mineral-Soap-riv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31" y="398070"/>
            <a:ext cx="2286016" cy="1556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" name="Picture 49" descr="http://www.altangadas.mn/images/o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633" y="4600116"/>
            <a:ext cx="2639881" cy="1609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17480" y="2105951"/>
            <a:ext cx="2048406" cy="2143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D:\Enjee D\D disk\2018-2019 onii hicheeliin jil\Chems_hut\Chems_6\агаар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0" y="189188"/>
            <a:ext cx="2656426" cy="1992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Picture 3" descr="D:\Enjee D\D disk\2018-2019 onii hicheeliin jil\Chems_hut\Chems_6\Цэлцэгнүүр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136" y="189188"/>
            <a:ext cx="2483349" cy="1916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4" descr="D:\Enjee D\D disk\2018-2019 onii hicheeliin jil\Chems_hut\Chems_6\усны уур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323" y="3540525"/>
            <a:ext cx="1743075" cy="2619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 descr="D:\Enjee D\D disk\2018-2019 onii hicheeliin jil\Chems_hut\Chems_6\кетчуп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3151" y="2060661"/>
            <a:ext cx="2382345" cy="1340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7" descr="Ó¨ÑÐ²Ó©Ñ Ð½Ð°ÑÐ½Ñ ÑÒ¯Ò¯ÑÐ´Ò¯Ò¯Ð´ Ð°ÑÑÐ¹Ð½ ÑÑÑÑÐ³Ð»ÑÑÐ½Ð¸Ð¹ Ð³Ð°Ð· Ò¯Ð½ÑÑÐ»ÑÐ¶ Ð¼Ð°Ð½ÑÑÑÑÐ°Ñ ÑÑÑÑÐ³ Ð³Ð°ÑÑ Ð±Ð°Ð¹Ð½Ð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473" y="4249045"/>
            <a:ext cx="2668008" cy="2103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1734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buNone/>
            </a:pPr>
            <a:r>
              <a:rPr lang="mn-MN" sz="4000" dirty="0"/>
              <a:t>ЭДГЭЭР ЗҮЙЛС ЮУНААС БҮРДДЭГ ТАЛААР БОДОЖ БАЙСАН УУ?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049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Хичээлийн сэдэв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79785"/>
            <a:ext cx="9988062" cy="3106617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mn-MN" sz="4800" b="1" dirty="0" smtClean="0"/>
              <a:t>БОДИСЫН </a:t>
            </a:r>
            <a:r>
              <a:rPr lang="mn-MN" sz="4800" b="1" dirty="0" smtClean="0"/>
              <a:t>ЖИЖИГ ХЭСГИЙН </a:t>
            </a:r>
            <a:r>
              <a:rPr lang="mn-MN" sz="4800" b="1" dirty="0" smtClean="0"/>
              <a:t>ЗАГВАР, БОДИСЫН ТӨЛӨВ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54189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b="1" dirty="0" smtClean="0"/>
              <a:t>БОДИС: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0" algn="ctr">
              <a:buNone/>
            </a:pPr>
            <a:r>
              <a:rPr lang="mn-MN" sz="4400" b="1" dirty="0" smtClean="0"/>
              <a:t>Тодорхой орон зай эзэлж байгаа масстай биетийг бодис гэнэ.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09321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8993" y="1103586"/>
            <a:ext cx="10042635" cy="1056290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Бодис материалыг төлвөөр нь хэрхэн ангилдаг вэ?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9352" y="2238703"/>
            <a:ext cx="9869214" cy="3484180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mn-MN" sz="2800" b="1" dirty="0" smtClean="0"/>
              <a:t>- ХИЙ</a:t>
            </a:r>
            <a:r>
              <a:rPr lang="mn-MN" sz="2800" b="1" dirty="0"/>
              <a:t>	</a:t>
            </a:r>
            <a:r>
              <a:rPr lang="mn-MN" sz="2800" b="1" dirty="0" smtClean="0"/>
              <a:t>		- ШИНГЭН 		- ХАТУУ</a:t>
            </a:r>
            <a:endParaRPr lang="mn-MN" sz="2800" b="1" dirty="0"/>
          </a:p>
          <a:p>
            <a:endParaRPr lang="mn-MN" sz="2800" b="1" dirty="0"/>
          </a:p>
          <a:p>
            <a:endParaRPr lang="mn-MN" sz="28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8" t="53448" r="60945" b="15517"/>
          <a:stretch/>
        </p:blipFill>
        <p:spPr bwMode="auto">
          <a:xfrm rot="5400000">
            <a:off x="1096331" y="3009033"/>
            <a:ext cx="2748274" cy="2752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2" t="53448" r="40744" b="15517"/>
          <a:stretch/>
        </p:blipFill>
        <p:spPr bwMode="auto">
          <a:xfrm rot="5400000">
            <a:off x="4733485" y="3035845"/>
            <a:ext cx="2748271" cy="260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7" t="53448" r="21240" b="15517"/>
          <a:stretch/>
        </p:blipFill>
        <p:spPr bwMode="auto">
          <a:xfrm rot="5400000">
            <a:off x="8276659" y="3002073"/>
            <a:ext cx="2734338" cy="268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34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9837682" cy="4395952"/>
          </a:xfrm>
        </p:spPr>
        <p:txBody>
          <a:bodyPr>
            <a:noAutofit/>
          </a:bodyPr>
          <a:lstStyle/>
          <a:p>
            <a:pPr algn="l"/>
            <a:r>
              <a:rPr lang="mn-MN" dirty="0" smtClean="0"/>
              <a:t>Бодис материалыг төлвөөр ангилах гол шалгуур бол бодис, материалын эзлэхүүн ба хэлбэр дүрс юм. Бодис, материалын шинж нь тэдгээрийг бүрдүүлж байгаа жижиг хэсгүүд хэрхэн эрэмбэлэгдэн байрлаж байгаагаас хамаардаг.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29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2" y="1134069"/>
            <a:ext cx="8534400" cy="1295400"/>
          </a:xfrm>
        </p:spPr>
        <p:txBody>
          <a:bodyPr/>
          <a:lstStyle/>
          <a:p>
            <a:r>
              <a:rPr lang="mn-MN" dirty="0" smtClean="0"/>
              <a:t>Бодисын жижиг хэсгийн загвар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8" t="53448" r="60945" b="15517"/>
          <a:stretch/>
        </p:blipFill>
        <p:spPr bwMode="auto">
          <a:xfrm rot="5400000">
            <a:off x="1238225" y="2898671"/>
            <a:ext cx="2748274" cy="2752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2" t="53448" r="40744" b="15517"/>
          <a:stretch/>
        </p:blipFill>
        <p:spPr bwMode="auto">
          <a:xfrm rot="5400000">
            <a:off x="4843840" y="3020083"/>
            <a:ext cx="2748271" cy="260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7" t="53448" r="21240" b="15517"/>
          <a:stretch/>
        </p:blipFill>
        <p:spPr bwMode="auto">
          <a:xfrm rot="5400000">
            <a:off x="8276659" y="2986307"/>
            <a:ext cx="2734338" cy="268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65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mn-MN" sz="2400" dirty="0" smtClean="0"/>
              <a:t>Яагаад усны уур, ус болон мөс ялгаатай шинж чанартай байдаг вэ?</a:t>
            </a:r>
            <a:endParaRPr lang="en-US" sz="24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72055" y="2238703"/>
            <a:ext cx="9948041" cy="340535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mn-MN" dirty="0" smtClean="0"/>
              <a:t>Бодисын хий, шингэн, хатуу төлөв ялгаатай шинж чанартай байдгийг тайлбарлах зорилгоор судлаачдын боловсруулсан загварыг </a:t>
            </a:r>
            <a:r>
              <a:rPr lang="mn-MN" b="1" dirty="0" smtClean="0"/>
              <a:t>бодисын жижиг хэсгийн загвар </a:t>
            </a:r>
            <a:r>
              <a:rPr lang="mn-MN" dirty="0" smtClean="0"/>
              <a:t>гэдэг.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3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8441" y="1295399"/>
            <a:ext cx="9143999" cy="832945"/>
          </a:xfrm>
        </p:spPr>
        <p:txBody>
          <a:bodyPr>
            <a:normAutofit fontScale="90000"/>
          </a:bodyPr>
          <a:lstStyle/>
          <a:p>
            <a:pPr algn="l"/>
            <a:r>
              <a:rPr lang="mn-MN" dirty="0" smtClean="0"/>
              <a:t>Бодисын жижиг хэсгийн загвар ёсоор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241" y="2191408"/>
            <a:ext cx="9727325" cy="3563006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Бүх бодис, материал маш жижиг, нүдэнд үл </a:t>
            </a:r>
            <a:r>
              <a:rPr lang="mn-MN" sz="3200" smtClean="0"/>
              <a:t>үзэгдэх хэсгүүдээс </a:t>
            </a:r>
            <a:r>
              <a:rPr lang="mn-MN" sz="3200" dirty="0" smtClean="0"/>
              <a:t>тогтоно.</a:t>
            </a:r>
          </a:p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Жижиг хэсгийг нүдээр харахгүй ч үргэлж хөдөлж байдаг. Жижиг хэсгүүд өөр хоорондоо таталцаж байдаг.</a:t>
            </a:r>
          </a:p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Бодисыг халаахад жижиг хэсгийн хөдөлгөөн хурдасдаг.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8767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Хий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254469"/>
            <a:ext cx="8534400" cy="321616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600" dirty="0" smtClean="0"/>
              <a:t>Хий бодисын жижиг хэсгүүд хоорондоо таталцахгүй, хол хол байрлаж, байнгы эмх замбараагүй хөдөлгөөнд оршдог. Ийм учраас хий бодис тодорхой хэлбэр, дүрсгүй, урсах шахагдах чанартай байдаг.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305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Шингэн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359571"/>
            <a:ext cx="8534400" cy="3048001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600" dirty="0" smtClean="0"/>
              <a:t>Шингэн бодисын жижиг хэсгүүд сул хүчээр таталцаж, ойр ойрхон байрлах ба эмх замбараагүй шилжин хөдөлж байдаг. Ийм учраас шингэн бодис тодорхой хэлбэр, дүрсгүй, шахагдахгүй боловч урсамтгай чанартай.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8976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Хатуу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123081"/>
            <a:ext cx="8534400" cy="3048001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300" dirty="0" smtClean="0"/>
              <a:t>Хатуу бодисын жижиг хэсгүүд хүчтэй таталцан нягт байрлаж, чөлөөтэй хөдлөх боломжгүй, зөвхөн өөрийн байрлалын ойролцоо хэлбэлзэх  хөдөлгөөн хийж байдаг. Ийм учраас хатуу бодис тодорхой хэлбэр дүрстэй, урсах ба шахагдахгүй чанартай.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1298473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465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96" y="1087821"/>
            <a:ext cx="8826184" cy="756746"/>
          </a:xfrm>
        </p:spPr>
        <p:txBody>
          <a:bodyPr>
            <a:normAutofit/>
          </a:bodyPr>
          <a:lstStyle/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680" y="1112583"/>
            <a:ext cx="9139320" cy="451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2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296"/>
            <a:ext cx="12192000" cy="6885296"/>
          </a:xfrm>
        </p:spPr>
      </p:pic>
      <p:sp>
        <p:nvSpPr>
          <p:cNvPr id="5" name="Rectangle 4"/>
          <p:cNvSpPr/>
          <p:nvPr/>
        </p:nvSpPr>
        <p:spPr>
          <a:xfrm>
            <a:off x="3016469" y="1965433"/>
            <a:ext cx="611196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Сурах </a:t>
            </a:r>
            <a:r>
              <a:rPr lang="mn-MN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бичгийн </a:t>
            </a:r>
            <a:r>
              <a:rPr lang="mn-MN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107 </a:t>
            </a:r>
            <a:r>
              <a:rPr lang="mn-MN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дугаар хуудас уншиж тэмдэглэх</a:t>
            </a:r>
            <a:endParaRPr 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517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142</TotalTime>
  <Words>317</Words>
  <Application>Microsoft Office PowerPoint</Application>
  <PresentationFormat>Custom</PresentationFormat>
  <Paragraphs>34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Couture</vt:lpstr>
      <vt:lpstr>PowerPoint Presentation</vt:lpstr>
      <vt:lpstr>Хичээлийн явц дахь дэг</vt:lpstr>
      <vt:lpstr>PowerPoint Presentation</vt:lpstr>
      <vt:lpstr>PowerPoint Presentation</vt:lpstr>
      <vt:lpstr>PowerPoint Presentation</vt:lpstr>
      <vt:lpstr>Хичээлийн сэдэв</vt:lpstr>
      <vt:lpstr>БОДИС:</vt:lpstr>
      <vt:lpstr>Бодис материалыг төлвөөр нь хэрхэн ангилдаг вэ?</vt:lpstr>
      <vt:lpstr>Бодис материалыг төлвөөр ангилах гол шалгуур бол бодис, материалын эзлэхүүн ба хэлбэр дүрс юм. Бодис, материалын шинж нь тэдгээрийг бүрдүүлж байгаа жижиг хэсгүүд хэрхэн эрэмбэлэгдэн байрлаж байгаагаас хамаардаг.</vt:lpstr>
      <vt:lpstr>Бодисын жижиг хэсгийн загвар</vt:lpstr>
      <vt:lpstr>Яагаад усны уур, ус болон мөс ялгаатай шинж чанартай байдаг вэ?</vt:lpstr>
      <vt:lpstr>Бодисын жижиг хэсгийн загвар ёсоор :</vt:lpstr>
      <vt:lpstr>Хий бодисын жижиг хэсэг</vt:lpstr>
      <vt:lpstr>Шингэн бодисын жижиг хэсэг</vt:lpstr>
      <vt:lpstr>Хатуу бодисын жижиг хэсэг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зулаа</dc:creator>
  <cp:lastModifiedBy>MyPC</cp:lastModifiedBy>
  <cp:revision>19</cp:revision>
  <dcterms:created xsi:type="dcterms:W3CDTF">2016-04-28T08:25:03Z</dcterms:created>
  <dcterms:modified xsi:type="dcterms:W3CDTF">2019-09-15T13:49:01Z</dcterms:modified>
</cp:coreProperties>
</file>