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58" r:id="rId4"/>
    <p:sldId id="259" r:id="rId5"/>
    <p:sldId id="260" r:id="rId6"/>
    <p:sldId id="266" r:id="rId7"/>
    <p:sldId id="267" r:id="rId8"/>
    <p:sldId id="279" r:id="rId9"/>
    <p:sldId id="283" r:id="rId10"/>
    <p:sldId id="261" r:id="rId11"/>
    <p:sldId id="262" r:id="rId12"/>
    <p:sldId id="268" r:id="rId13"/>
    <p:sldId id="269" r:id="rId14"/>
    <p:sldId id="270" r:id="rId15"/>
    <p:sldId id="275" r:id="rId16"/>
    <p:sldId id="263" r:id="rId17"/>
    <p:sldId id="264" r:id="rId18"/>
    <p:sldId id="265" r:id="rId19"/>
    <p:sldId id="271" r:id="rId20"/>
    <p:sldId id="272" r:id="rId21"/>
    <p:sldId id="273" r:id="rId22"/>
    <p:sldId id="276" r:id="rId23"/>
    <p:sldId id="274" r:id="rId24"/>
    <p:sldId id="277" r:id="rId25"/>
    <p:sldId id="278" r:id="rId26"/>
    <p:sldId id="282" r:id="rId27"/>
    <p:sldId id="280" r:id="rId28"/>
    <p:sldId id="281" r:id="rId29"/>
  </p:sldIdLst>
  <p:sldSz cx="9144000" cy="6858000" type="screen4x3"/>
  <p:notesSz cx="9296400" cy="7010400"/>
  <p:custDataLst>
    <p:tags r:id="rId3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3836DD-7517-4BE5-87F6-65A278D81CF0}" type="doc">
      <dgm:prSet loTypeId="urn:microsoft.com/office/officeart/2005/8/layout/arrow5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4A32B68-5582-4411-9051-0950CE050B38}">
      <dgm:prSet phldrT="[Text]"/>
      <dgm:spPr/>
      <dgm:t>
        <a:bodyPr/>
        <a:lstStyle/>
        <a:p>
          <a:r>
            <a:rPr lang="mn-MN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Матрын ам руу үсрэх</a:t>
          </a:r>
          <a:endParaRPr lang="en-US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4749BC3-08CF-43FF-90DF-ED705C795F01}" type="parTrans" cxnId="{04F00EAA-226D-47EB-8923-99B93C379E87}">
      <dgm:prSet/>
      <dgm:spPr/>
      <dgm:t>
        <a:bodyPr/>
        <a:lstStyle/>
        <a:p>
          <a:endParaRPr lang="en-US"/>
        </a:p>
      </dgm:t>
    </dgm:pt>
    <dgm:pt modelId="{B2F7B0F9-4C3F-453C-857A-0EB7F04E2E34}" type="sibTrans" cxnId="{04F00EAA-226D-47EB-8923-99B93C379E87}">
      <dgm:prSet/>
      <dgm:spPr/>
      <dgm:t>
        <a:bodyPr/>
        <a:lstStyle/>
        <a:p>
          <a:endParaRPr lang="en-US"/>
        </a:p>
      </dgm:t>
    </dgm:pt>
    <dgm:pt modelId="{351B1D7C-886E-4D01-A415-66C2A1318C95}">
      <dgm:prSet phldrT="[Text]"/>
      <dgm:spPr/>
      <dgm:t>
        <a:bodyPr/>
        <a:lstStyle/>
        <a:p>
          <a:r>
            <a:rPr lang="mn-MN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Соёл иргэншил устах</a:t>
          </a:r>
          <a:endParaRPr lang="en-US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8D5E757-6878-4C0D-9D52-315B17619EC2}" type="parTrans" cxnId="{AC15D197-C856-4949-A14A-0E4E054D6A24}">
      <dgm:prSet/>
      <dgm:spPr/>
      <dgm:t>
        <a:bodyPr/>
        <a:lstStyle/>
        <a:p>
          <a:endParaRPr lang="en-US"/>
        </a:p>
      </dgm:t>
    </dgm:pt>
    <dgm:pt modelId="{E8F8CDB0-2717-41FB-A47B-DA8862E7D4A1}" type="sibTrans" cxnId="{AC15D197-C856-4949-A14A-0E4E054D6A24}">
      <dgm:prSet/>
      <dgm:spPr/>
      <dgm:t>
        <a:bodyPr/>
        <a:lstStyle/>
        <a:p>
          <a:endParaRPr lang="en-US"/>
        </a:p>
      </dgm:t>
    </dgm:pt>
    <dgm:pt modelId="{23185956-0FD7-40A5-9F86-20BA4848DA57}" type="pres">
      <dgm:prSet presAssocID="{BB3836DD-7517-4BE5-87F6-65A278D81CF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C21CED9-51F8-467E-943E-4E4903005C58}" type="pres">
      <dgm:prSet presAssocID="{24A32B68-5582-4411-9051-0950CE050B38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BBC133-8972-4B73-874C-776B18D17B71}" type="pres">
      <dgm:prSet presAssocID="{351B1D7C-886E-4D01-A415-66C2A1318C95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C3D895A-72A1-4017-91D7-8B534D2AE669}" type="presOf" srcId="{351B1D7C-886E-4D01-A415-66C2A1318C95}" destId="{54BBC133-8972-4B73-874C-776B18D17B71}" srcOrd="0" destOrd="0" presId="urn:microsoft.com/office/officeart/2005/8/layout/arrow5"/>
    <dgm:cxn modelId="{9519ED1A-227F-4B7F-91B8-DEC41E992000}" type="presOf" srcId="{BB3836DD-7517-4BE5-87F6-65A278D81CF0}" destId="{23185956-0FD7-40A5-9F86-20BA4848DA57}" srcOrd="0" destOrd="0" presId="urn:microsoft.com/office/officeart/2005/8/layout/arrow5"/>
    <dgm:cxn modelId="{04F00EAA-226D-47EB-8923-99B93C379E87}" srcId="{BB3836DD-7517-4BE5-87F6-65A278D81CF0}" destId="{24A32B68-5582-4411-9051-0950CE050B38}" srcOrd="0" destOrd="0" parTransId="{04749BC3-08CF-43FF-90DF-ED705C795F01}" sibTransId="{B2F7B0F9-4C3F-453C-857A-0EB7F04E2E34}"/>
    <dgm:cxn modelId="{07ACA657-EA2B-4810-8323-B1DC8431C7CF}" type="presOf" srcId="{24A32B68-5582-4411-9051-0950CE050B38}" destId="{3C21CED9-51F8-467E-943E-4E4903005C58}" srcOrd="0" destOrd="0" presId="urn:microsoft.com/office/officeart/2005/8/layout/arrow5"/>
    <dgm:cxn modelId="{AC15D197-C856-4949-A14A-0E4E054D6A24}" srcId="{BB3836DD-7517-4BE5-87F6-65A278D81CF0}" destId="{351B1D7C-886E-4D01-A415-66C2A1318C95}" srcOrd="1" destOrd="0" parTransId="{F8D5E757-6878-4C0D-9D52-315B17619EC2}" sibTransId="{E8F8CDB0-2717-41FB-A47B-DA8862E7D4A1}"/>
    <dgm:cxn modelId="{2C5EF69F-9C54-4C36-B677-55AAD5CEBFD2}" type="presParOf" srcId="{23185956-0FD7-40A5-9F86-20BA4848DA57}" destId="{3C21CED9-51F8-467E-943E-4E4903005C58}" srcOrd="0" destOrd="0" presId="urn:microsoft.com/office/officeart/2005/8/layout/arrow5"/>
    <dgm:cxn modelId="{CDF7AD36-30C3-4DA6-B264-6E73F02B20B1}" type="presParOf" srcId="{23185956-0FD7-40A5-9F86-20BA4848DA57}" destId="{54BBC133-8972-4B73-874C-776B18D17B7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080268-D357-4AE6-B62E-969E2CAC40F5}" type="doc">
      <dgm:prSet loTypeId="urn:microsoft.com/office/officeart/2005/8/layout/arrow5" loCatId="process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B254B68-A812-4221-AD0E-0536EEE9F2ED}">
      <dgm:prSet phldrT="[Text]" custT="1"/>
      <dgm:spPr/>
      <dgm:t>
        <a:bodyPr/>
        <a:lstStyle/>
        <a:p>
          <a:r>
            <a:rPr lang="mn-MN" sz="4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Аварга могой</a:t>
          </a:r>
          <a:endParaRPr lang="en-US" sz="4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226346C-6ADF-4802-95D9-C67BBE73BBCD}" type="parTrans" cxnId="{272956C6-2BF7-4C7C-9ED8-3DB9B54DCE68}">
      <dgm:prSet/>
      <dgm:spPr/>
      <dgm:t>
        <a:bodyPr/>
        <a:lstStyle/>
        <a:p>
          <a:endParaRPr lang="en-US"/>
        </a:p>
      </dgm:t>
    </dgm:pt>
    <dgm:pt modelId="{656A1C6A-2475-4F43-865E-7B1C707AC908}" type="sibTrans" cxnId="{272956C6-2BF7-4C7C-9ED8-3DB9B54DCE68}">
      <dgm:prSet/>
      <dgm:spPr/>
      <dgm:t>
        <a:bodyPr/>
        <a:lstStyle/>
        <a:p>
          <a:endParaRPr lang="en-US"/>
        </a:p>
      </dgm:t>
    </dgm:pt>
    <dgm:pt modelId="{CAE20374-6620-4538-B7D3-4284879E4D8F}">
      <dgm:prSet phldrT="[Text]" custT="1"/>
      <dgm:spPr/>
      <dgm:t>
        <a:bodyPr/>
        <a:lstStyle/>
        <a:p>
          <a:r>
            <a:rPr lang="mn-MN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Соёл иргэншил  устах</a:t>
          </a:r>
          <a:endParaRPr lang="en-US" sz="4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9450D6D-C822-4587-B28A-E0F379A0F36B}" type="parTrans" cxnId="{94129427-D678-4816-B78B-F644D2D48208}">
      <dgm:prSet/>
      <dgm:spPr/>
      <dgm:t>
        <a:bodyPr/>
        <a:lstStyle/>
        <a:p>
          <a:endParaRPr lang="en-US"/>
        </a:p>
      </dgm:t>
    </dgm:pt>
    <dgm:pt modelId="{832AEE27-E79F-446C-BE65-54DCB0684E0B}" type="sibTrans" cxnId="{94129427-D678-4816-B78B-F644D2D48208}">
      <dgm:prSet/>
      <dgm:spPr/>
      <dgm:t>
        <a:bodyPr/>
        <a:lstStyle/>
        <a:p>
          <a:endParaRPr lang="en-US"/>
        </a:p>
      </dgm:t>
    </dgm:pt>
    <dgm:pt modelId="{CFB165DA-ACB3-478A-920F-525D65F5CDF3}" type="pres">
      <dgm:prSet presAssocID="{E1080268-D357-4AE6-B62E-969E2CAC40F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37BD118-5144-43A3-A9F8-49042100ECA1}" type="pres">
      <dgm:prSet presAssocID="{2B254B68-A812-4221-AD0E-0536EEE9F2ED}" presName="arrow" presStyleLbl="node1" presStyleIdx="0" presStyleCnt="2" custScaleY="918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79447D-A208-4A78-A955-79CFCF60DE1B}" type="pres">
      <dgm:prSet presAssocID="{CAE20374-6620-4538-B7D3-4284879E4D8F}" presName="arrow" presStyleLbl="node1" presStyleIdx="1" presStyleCnt="2" custScaleY="100011" custRadScaleRad="81983" custRadScaleInc="2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5EBFFB-9624-4D81-9D8B-F1A4E0F24688}" type="presOf" srcId="{2B254B68-A812-4221-AD0E-0536EEE9F2ED}" destId="{137BD118-5144-43A3-A9F8-49042100ECA1}" srcOrd="0" destOrd="0" presId="urn:microsoft.com/office/officeart/2005/8/layout/arrow5"/>
    <dgm:cxn modelId="{68FED5E9-E710-472A-B77E-7E88D2474BD8}" type="presOf" srcId="{E1080268-D357-4AE6-B62E-969E2CAC40F5}" destId="{CFB165DA-ACB3-478A-920F-525D65F5CDF3}" srcOrd="0" destOrd="0" presId="urn:microsoft.com/office/officeart/2005/8/layout/arrow5"/>
    <dgm:cxn modelId="{272956C6-2BF7-4C7C-9ED8-3DB9B54DCE68}" srcId="{E1080268-D357-4AE6-B62E-969E2CAC40F5}" destId="{2B254B68-A812-4221-AD0E-0536EEE9F2ED}" srcOrd="0" destOrd="0" parTransId="{5226346C-6ADF-4802-95D9-C67BBE73BBCD}" sibTransId="{656A1C6A-2475-4F43-865E-7B1C707AC908}"/>
    <dgm:cxn modelId="{94129427-D678-4816-B78B-F644D2D48208}" srcId="{E1080268-D357-4AE6-B62E-969E2CAC40F5}" destId="{CAE20374-6620-4538-B7D3-4284879E4D8F}" srcOrd="1" destOrd="0" parTransId="{39450D6D-C822-4587-B28A-E0F379A0F36B}" sibTransId="{832AEE27-E79F-446C-BE65-54DCB0684E0B}"/>
    <dgm:cxn modelId="{C93C0DF9-792B-4ECE-83A1-396FDBA97AAC}" type="presOf" srcId="{CAE20374-6620-4538-B7D3-4284879E4D8F}" destId="{8779447D-A208-4A78-A955-79CFCF60DE1B}" srcOrd="0" destOrd="0" presId="urn:microsoft.com/office/officeart/2005/8/layout/arrow5"/>
    <dgm:cxn modelId="{28F34E46-B600-4C6B-9DD5-6EC75EC04F73}" type="presParOf" srcId="{CFB165DA-ACB3-478A-920F-525D65F5CDF3}" destId="{137BD118-5144-43A3-A9F8-49042100ECA1}" srcOrd="0" destOrd="0" presId="urn:microsoft.com/office/officeart/2005/8/layout/arrow5"/>
    <dgm:cxn modelId="{CE3EE2CC-1389-4CF2-8DC9-C8B905257B4C}" type="presParOf" srcId="{CFB165DA-ACB3-478A-920F-525D65F5CDF3}" destId="{8779447D-A208-4A78-A955-79CFCF60DE1B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2B74BF-F991-4FF8-8F53-9558CB2ADBA8}" type="doc">
      <dgm:prSet loTypeId="urn:microsoft.com/office/officeart/2005/8/layout/arrow5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EA7893B-76A2-4D9E-A676-AC9E1BB66362}">
      <dgm:prSet phldrT="[Text]" custT="1"/>
      <dgm:spPr/>
      <dgm:t>
        <a:bodyPr/>
        <a:lstStyle/>
        <a:p>
          <a:r>
            <a:rPr lang="mn-MN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Архинд дарлуулсан иргэд</a:t>
          </a:r>
          <a:endParaRPr lang="en-US" sz="3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65B2B4D-998A-4A57-A296-3474CD473790}" type="parTrans" cxnId="{E6F57DB2-2BBC-4F50-BDF8-2997D790A877}">
      <dgm:prSet/>
      <dgm:spPr/>
      <dgm:t>
        <a:bodyPr/>
        <a:lstStyle/>
        <a:p>
          <a:endParaRPr lang="en-US"/>
        </a:p>
      </dgm:t>
    </dgm:pt>
    <dgm:pt modelId="{BD57171F-CABF-48F0-B59F-692E7B20E948}" type="sibTrans" cxnId="{E6F57DB2-2BBC-4F50-BDF8-2997D790A877}">
      <dgm:prSet/>
      <dgm:spPr/>
      <dgm:t>
        <a:bodyPr/>
        <a:lstStyle/>
        <a:p>
          <a:endParaRPr lang="en-US"/>
        </a:p>
      </dgm:t>
    </dgm:pt>
    <dgm:pt modelId="{2D444D0D-4622-4E7D-91A1-5B331C823E44}">
      <dgm:prSet phldrT="[Text]" custT="1"/>
      <dgm:spPr/>
      <dgm:t>
        <a:bodyPr/>
        <a:lstStyle/>
        <a:p>
          <a:r>
            <a:rPr lang="mn-MN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Соёл иргэншил устах</a:t>
          </a:r>
          <a:endParaRPr lang="en-US" sz="4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EF500E2-5A21-4DB2-8C36-531E854718FE}" type="parTrans" cxnId="{F4706209-9233-4A75-A123-0EE68499F722}">
      <dgm:prSet/>
      <dgm:spPr/>
      <dgm:t>
        <a:bodyPr/>
        <a:lstStyle/>
        <a:p>
          <a:endParaRPr lang="en-US"/>
        </a:p>
      </dgm:t>
    </dgm:pt>
    <dgm:pt modelId="{D5573556-9C88-4DEA-9F84-591FD086B26E}" type="sibTrans" cxnId="{F4706209-9233-4A75-A123-0EE68499F722}">
      <dgm:prSet/>
      <dgm:spPr/>
      <dgm:t>
        <a:bodyPr/>
        <a:lstStyle/>
        <a:p>
          <a:endParaRPr lang="en-US"/>
        </a:p>
      </dgm:t>
    </dgm:pt>
    <dgm:pt modelId="{7DA4B09A-FAEF-4139-82B8-D530FC088B74}" type="pres">
      <dgm:prSet presAssocID="{022B74BF-F991-4FF8-8F53-9558CB2ADBA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D7EC2F1-6914-4A1C-BC1E-9D186BC5A7F3}" type="pres">
      <dgm:prSet presAssocID="{5EA7893B-76A2-4D9E-A676-AC9E1BB66362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85454D-0245-47CC-A2DA-774438342B8F}" type="pres">
      <dgm:prSet presAssocID="{2D444D0D-4622-4E7D-91A1-5B331C823E44}" presName="arrow" presStyleLbl="node1" presStyleIdx="1" presStyleCnt="2" custScaleY="1027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4706209-9233-4A75-A123-0EE68499F722}" srcId="{022B74BF-F991-4FF8-8F53-9558CB2ADBA8}" destId="{2D444D0D-4622-4E7D-91A1-5B331C823E44}" srcOrd="1" destOrd="0" parTransId="{BEF500E2-5A21-4DB2-8C36-531E854718FE}" sibTransId="{D5573556-9C88-4DEA-9F84-591FD086B26E}"/>
    <dgm:cxn modelId="{B8D72C17-EC82-4CB4-86DB-32B3205BC309}" type="presOf" srcId="{022B74BF-F991-4FF8-8F53-9558CB2ADBA8}" destId="{7DA4B09A-FAEF-4139-82B8-D530FC088B74}" srcOrd="0" destOrd="0" presId="urn:microsoft.com/office/officeart/2005/8/layout/arrow5"/>
    <dgm:cxn modelId="{EA946E67-3A45-480D-8FF2-5D543B9B84B6}" type="presOf" srcId="{2D444D0D-4622-4E7D-91A1-5B331C823E44}" destId="{5685454D-0245-47CC-A2DA-774438342B8F}" srcOrd="0" destOrd="0" presId="urn:microsoft.com/office/officeart/2005/8/layout/arrow5"/>
    <dgm:cxn modelId="{51E50E73-CCD3-412B-B598-C13DBD331875}" type="presOf" srcId="{5EA7893B-76A2-4D9E-A676-AC9E1BB66362}" destId="{AD7EC2F1-6914-4A1C-BC1E-9D186BC5A7F3}" srcOrd="0" destOrd="0" presId="urn:microsoft.com/office/officeart/2005/8/layout/arrow5"/>
    <dgm:cxn modelId="{E6F57DB2-2BBC-4F50-BDF8-2997D790A877}" srcId="{022B74BF-F991-4FF8-8F53-9558CB2ADBA8}" destId="{5EA7893B-76A2-4D9E-A676-AC9E1BB66362}" srcOrd="0" destOrd="0" parTransId="{B65B2B4D-998A-4A57-A296-3474CD473790}" sibTransId="{BD57171F-CABF-48F0-B59F-692E7B20E948}"/>
    <dgm:cxn modelId="{E82E4C33-AE16-4957-9BCC-3204D468EA84}" type="presParOf" srcId="{7DA4B09A-FAEF-4139-82B8-D530FC088B74}" destId="{AD7EC2F1-6914-4A1C-BC1E-9D186BC5A7F3}" srcOrd="0" destOrd="0" presId="urn:microsoft.com/office/officeart/2005/8/layout/arrow5"/>
    <dgm:cxn modelId="{A1019A4A-1720-4DCE-BB0D-189C7E82E363}" type="presParOf" srcId="{7DA4B09A-FAEF-4139-82B8-D530FC088B74}" destId="{5685454D-0245-47CC-A2DA-774438342B8F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9EBBF6-E2F8-4309-9954-ED0B5ED79D88}" type="doc">
      <dgm:prSet loTypeId="urn:microsoft.com/office/officeart/2005/8/layout/arrow5" loCatId="process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872B971-99B7-4F44-B0BE-8C3AD221B9C6}">
      <dgm:prSet phldrT="[Text]" custT="1"/>
      <dgm:spPr/>
      <dgm:t>
        <a:bodyPr/>
        <a:lstStyle/>
        <a:p>
          <a:r>
            <a:rPr lang="mn-MN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Хөгжил </a:t>
          </a:r>
          <a:endParaRPr lang="en-US" sz="4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535008-CDB7-4333-ADEC-98949C0FB56B}" type="parTrans" cxnId="{7CBCD350-65B6-4D73-9723-A18D9BB710BF}">
      <dgm:prSet/>
      <dgm:spPr/>
      <dgm:t>
        <a:bodyPr/>
        <a:lstStyle/>
        <a:p>
          <a:endParaRPr lang="en-US"/>
        </a:p>
      </dgm:t>
    </dgm:pt>
    <dgm:pt modelId="{55BAC49A-7B58-4992-AB86-0B8D7AC39B6B}" type="sibTrans" cxnId="{7CBCD350-65B6-4D73-9723-A18D9BB710BF}">
      <dgm:prSet/>
      <dgm:spPr/>
      <dgm:t>
        <a:bodyPr/>
        <a:lstStyle/>
        <a:p>
          <a:endParaRPr lang="en-US"/>
        </a:p>
      </dgm:t>
    </dgm:pt>
    <dgm:pt modelId="{13ADBF2C-67C3-43B5-9B20-86F971A67CBA}">
      <dgm:prSet phldrT="[Text]" custT="1"/>
      <dgm:spPr/>
      <dgm:t>
        <a:bodyPr/>
        <a:lstStyle/>
        <a:p>
          <a:r>
            <a:rPr lang="mn-MN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Соёл иргэншил устах</a:t>
          </a:r>
          <a:endParaRPr lang="en-US" sz="3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F37CE74-BD08-4619-9214-A038B40ED6B3}" type="parTrans" cxnId="{9D23839E-D861-481A-A10A-164CBA97BE95}">
      <dgm:prSet/>
      <dgm:spPr/>
      <dgm:t>
        <a:bodyPr/>
        <a:lstStyle/>
        <a:p>
          <a:endParaRPr lang="en-US"/>
        </a:p>
      </dgm:t>
    </dgm:pt>
    <dgm:pt modelId="{CF1C65E6-BE76-4795-B99F-F2FE05996459}" type="sibTrans" cxnId="{9D23839E-D861-481A-A10A-164CBA97BE95}">
      <dgm:prSet/>
      <dgm:spPr/>
      <dgm:t>
        <a:bodyPr/>
        <a:lstStyle/>
        <a:p>
          <a:endParaRPr lang="en-US"/>
        </a:p>
      </dgm:t>
    </dgm:pt>
    <dgm:pt modelId="{B33280FE-698A-428E-B127-AB75D6414F98}" type="pres">
      <dgm:prSet presAssocID="{B69EBBF6-E2F8-4309-9954-ED0B5ED79D8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AC55A9-1E58-4C8B-896F-C78846C7E3E5}" type="pres">
      <dgm:prSet presAssocID="{A872B971-99B7-4F44-B0BE-8C3AD221B9C6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170102-CD14-4AD1-A092-F6EACEBC1E79}" type="pres">
      <dgm:prSet presAssocID="{13ADBF2C-67C3-43B5-9B20-86F971A67CBA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06E3ED-2BD5-4959-9600-ABA7BF62DBAD}" type="presOf" srcId="{A872B971-99B7-4F44-B0BE-8C3AD221B9C6}" destId="{F0AC55A9-1E58-4C8B-896F-C78846C7E3E5}" srcOrd="0" destOrd="0" presId="urn:microsoft.com/office/officeart/2005/8/layout/arrow5"/>
    <dgm:cxn modelId="{3B290E71-63CC-4F69-9ADA-1B860E9235F0}" type="presOf" srcId="{B69EBBF6-E2F8-4309-9954-ED0B5ED79D88}" destId="{B33280FE-698A-428E-B127-AB75D6414F98}" srcOrd="0" destOrd="0" presId="urn:microsoft.com/office/officeart/2005/8/layout/arrow5"/>
    <dgm:cxn modelId="{7CBCD350-65B6-4D73-9723-A18D9BB710BF}" srcId="{B69EBBF6-E2F8-4309-9954-ED0B5ED79D88}" destId="{A872B971-99B7-4F44-B0BE-8C3AD221B9C6}" srcOrd="0" destOrd="0" parTransId="{11535008-CDB7-4333-ADEC-98949C0FB56B}" sibTransId="{55BAC49A-7B58-4992-AB86-0B8D7AC39B6B}"/>
    <dgm:cxn modelId="{43137129-CE67-4C89-88EF-5514FED027E2}" type="presOf" srcId="{13ADBF2C-67C3-43B5-9B20-86F971A67CBA}" destId="{22170102-CD14-4AD1-A092-F6EACEBC1E79}" srcOrd="0" destOrd="0" presId="urn:microsoft.com/office/officeart/2005/8/layout/arrow5"/>
    <dgm:cxn modelId="{9D23839E-D861-481A-A10A-164CBA97BE95}" srcId="{B69EBBF6-E2F8-4309-9954-ED0B5ED79D88}" destId="{13ADBF2C-67C3-43B5-9B20-86F971A67CBA}" srcOrd="1" destOrd="0" parTransId="{5F37CE74-BD08-4619-9214-A038B40ED6B3}" sibTransId="{CF1C65E6-BE76-4795-B99F-F2FE05996459}"/>
    <dgm:cxn modelId="{FB7773AF-003B-46AC-9CC4-849554CAA02F}" type="presParOf" srcId="{B33280FE-698A-428E-B127-AB75D6414F98}" destId="{F0AC55A9-1E58-4C8B-896F-C78846C7E3E5}" srcOrd="0" destOrd="0" presId="urn:microsoft.com/office/officeart/2005/8/layout/arrow5"/>
    <dgm:cxn modelId="{2DA00E8E-FF31-4EB9-AD6C-50B528E2B1F4}" type="presParOf" srcId="{B33280FE-698A-428E-B127-AB75D6414F98}" destId="{22170102-CD14-4AD1-A092-F6EACEBC1E79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21CED9-51F8-467E-943E-4E4903005C58}">
      <dsp:nvSpPr>
        <dsp:cNvPr id="0" name=""/>
        <dsp:cNvSpPr/>
      </dsp:nvSpPr>
      <dsp:spPr>
        <a:xfrm rot="16200000">
          <a:off x="688" y="99955"/>
          <a:ext cx="3403714" cy="3403714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Матрын ам руу үсрэх</a:t>
          </a:r>
          <a:endParaRPr lang="en-US" sz="3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689" y="950882"/>
        <a:ext cx="2808064" cy="1701857"/>
      </dsp:txXfrm>
    </dsp:sp>
    <dsp:sp modelId="{54BBC133-8972-4B73-874C-776B18D17B71}">
      <dsp:nvSpPr>
        <dsp:cNvPr id="0" name=""/>
        <dsp:cNvSpPr/>
      </dsp:nvSpPr>
      <dsp:spPr>
        <a:xfrm rot="5400000">
          <a:off x="3580373" y="99955"/>
          <a:ext cx="3403714" cy="3403714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Соёл иргэншил устах</a:t>
          </a:r>
          <a:endParaRPr lang="en-US" sz="31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4176024" y="950884"/>
        <a:ext cx="2808064" cy="17018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BD118-5144-43A3-A9F8-49042100ECA1}">
      <dsp:nvSpPr>
        <dsp:cNvPr id="0" name=""/>
        <dsp:cNvSpPr/>
      </dsp:nvSpPr>
      <dsp:spPr>
        <a:xfrm rot="16200000">
          <a:off x="541" y="147577"/>
          <a:ext cx="3603212" cy="330847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4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Аварга могой</a:t>
          </a:r>
          <a:endParaRPr lang="en-US" sz="4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147912" y="901009"/>
        <a:ext cx="2729488" cy="1801606"/>
      </dsp:txXfrm>
    </dsp:sp>
    <dsp:sp modelId="{8779447D-A208-4A78-A955-79CFCF60DE1B}">
      <dsp:nvSpPr>
        <dsp:cNvPr id="0" name=""/>
        <dsp:cNvSpPr/>
      </dsp:nvSpPr>
      <dsp:spPr>
        <a:xfrm rot="5400000">
          <a:off x="3600605" y="214"/>
          <a:ext cx="3603212" cy="3603609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4">
                <a:hueOff val="-4565624"/>
                <a:satOff val="48042"/>
                <a:lumOff val="2746"/>
                <a:alphaOff val="0"/>
              </a:schemeClr>
            </a:gs>
            <a:gs pos="100000">
              <a:schemeClr val="accent4">
                <a:hueOff val="-4565624"/>
                <a:satOff val="48042"/>
                <a:lumOff val="2746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4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Соёл иргэншил  устах</a:t>
          </a:r>
          <a:endParaRPr lang="en-US" sz="4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4230969" y="901215"/>
        <a:ext cx="2973047" cy="18016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7EC2F1-6914-4A1C-BC1E-9D186BC5A7F3}">
      <dsp:nvSpPr>
        <dsp:cNvPr id="0" name=""/>
        <dsp:cNvSpPr/>
      </dsp:nvSpPr>
      <dsp:spPr>
        <a:xfrm rot="16200000">
          <a:off x="1554" y="49008"/>
          <a:ext cx="3505607" cy="3505607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Архинд дарлуулсан иргэд</a:t>
          </a:r>
          <a:endParaRPr lang="en-US" sz="3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1555" y="925409"/>
        <a:ext cx="2892126" cy="1752803"/>
      </dsp:txXfrm>
    </dsp:sp>
    <dsp:sp modelId="{5685454D-0245-47CC-A2DA-774438342B8F}">
      <dsp:nvSpPr>
        <dsp:cNvPr id="0" name=""/>
        <dsp:cNvSpPr/>
      </dsp:nvSpPr>
      <dsp:spPr>
        <a:xfrm rot="5400000">
          <a:off x="3909660" y="0"/>
          <a:ext cx="3505607" cy="3603624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5">
                <a:hueOff val="2679977"/>
                <a:satOff val="-18634"/>
                <a:lumOff val="-2354"/>
                <a:alphaOff val="0"/>
              </a:schemeClr>
            </a:gs>
            <a:gs pos="100000">
              <a:schemeClr val="accent5">
                <a:hueOff val="2679977"/>
                <a:satOff val="-18634"/>
                <a:lumOff val="-2354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4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Соёл иргэншил устах</a:t>
          </a:r>
          <a:endParaRPr lang="en-US" sz="4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4474133" y="925411"/>
        <a:ext cx="2990143" cy="1752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AC55A9-1E58-4C8B-896F-C78846C7E3E5}">
      <dsp:nvSpPr>
        <dsp:cNvPr id="0" name=""/>
        <dsp:cNvSpPr/>
      </dsp:nvSpPr>
      <dsp:spPr>
        <a:xfrm rot="16200000">
          <a:off x="435" y="298190"/>
          <a:ext cx="3007244" cy="3007244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4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Хөгжил </a:t>
          </a:r>
          <a:endParaRPr lang="en-US" sz="4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35" y="1050001"/>
        <a:ext cx="2480976" cy="1503622"/>
      </dsp:txXfrm>
    </dsp:sp>
    <dsp:sp modelId="{22170102-CD14-4AD1-A092-F6EACEBC1E79}">
      <dsp:nvSpPr>
        <dsp:cNvPr id="0" name=""/>
        <dsp:cNvSpPr/>
      </dsp:nvSpPr>
      <dsp:spPr>
        <a:xfrm rot="5400000">
          <a:off x="3188333" y="298190"/>
          <a:ext cx="3007244" cy="3007244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4">
                <a:hueOff val="-4565624"/>
                <a:satOff val="48042"/>
                <a:lumOff val="2746"/>
                <a:alphaOff val="0"/>
              </a:schemeClr>
            </a:gs>
            <a:gs pos="100000">
              <a:schemeClr val="accent4">
                <a:hueOff val="-4565624"/>
                <a:satOff val="48042"/>
                <a:lumOff val="2746"/>
                <a:alphaOff val="0"/>
                <a:shade val="76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38100" dist="38100" dir="4800000" sx="96000" sy="96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3240000"/>
          </a:lightRig>
        </a:scene3d>
        <a:sp3d>
          <a:bevelT w="28575" h="28575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Соёл иргэншил устах</a:t>
          </a:r>
          <a:endParaRPr lang="en-US" sz="3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3714601" y="1050001"/>
        <a:ext cx="2480976" cy="15036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014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3EBFF0-8A5C-4A98-88A4-63D645AA499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014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994E3-4794-42AC-BFEB-7638170C1A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340340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014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58D5AD-B84D-4F8E-87A0-3B0E3B0615BE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5600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482" y="3330419"/>
            <a:ext cx="7435436" cy="31544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014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2B44F-A2A3-4984-96C0-47B66A365E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8196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2B44F-A2A3-4984-96C0-47B66A365EB2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85080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2114182E-7FC3-4EB1-9A0A-7A9DAD1727BB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229670C3-6F8D-48C2-8F53-94F74D2CE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381000"/>
            <a:ext cx="7056784" cy="4344144"/>
          </a:xfrm>
        </p:spPr>
        <p:txBody>
          <a:bodyPr>
            <a:normAutofit/>
          </a:bodyPr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Аян замын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тэмдэглэлийн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орон, цаг, зорилго, шалтгааны утгыг тайлбарлах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074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753"/>
            <a:ext cx="9144000" cy="683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476672"/>
            <a:ext cx="5134344" cy="1440160"/>
          </a:xfrm>
        </p:spPr>
        <p:txBody>
          <a:bodyPr>
            <a:noAutofit/>
          </a:bodyPr>
          <a:lstStyle/>
          <a:p>
            <a:r>
              <a:rPr lang="mn-MN" sz="5400" dirty="0" smtClean="0">
                <a:solidFill>
                  <a:schemeClr val="tx1"/>
                </a:solidFill>
              </a:rPr>
              <a:t>Зорилго 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132856"/>
            <a:ext cx="6480720" cy="360381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mn-MN" sz="6000" dirty="0" smtClean="0">
                <a:latin typeface="Times New Roman" pitchFamily="18" charset="0"/>
                <a:cs typeface="Times New Roman" pitchFamily="18" charset="0"/>
              </a:rPr>
              <a:t>Аян замын </a:t>
            </a:r>
            <a:r>
              <a:rPr lang="mn-MN" sz="6000" dirty="0" smtClean="0">
                <a:latin typeface="Times New Roman" pitchFamily="18" charset="0"/>
                <a:cs typeface="Times New Roman" pitchFamily="18" charset="0"/>
              </a:rPr>
              <a:t>тэмдэглэлийн орон, цаг, зорилго, шалтгааны утгыг тайлбарлах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831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4125049" cy="1202485"/>
          </a:xfrm>
        </p:spPr>
        <p:txBody>
          <a:bodyPr/>
          <a:lstStyle/>
          <a:p>
            <a:r>
              <a:rPr lang="mn-MN" dirty="0" smtClean="0"/>
              <a:t>Зорилт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119257"/>
            <a:ext cx="6912768" cy="3603812"/>
          </a:xfrm>
        </p:spPr>
        <p:txBody>
          <a:bodyPr>
            <a:noAutofit/>
          </a:bodyPr>
          <a:lstStyle/>
          <a:p>
            <a:r>
              <a:rPr lang="mn-MN" sz="3200" dirty="0" smtClean="0"/>
              <a:t>Аян замын тэмдэглэлийг уншсанаа сэргээн санах</a:t>
            </a:r>
          </a:p>
          <a:p>
            <a:r>
              <a:rPr lang="mn-MN" sz="3200" dirty="0" smtClean="0"/>
              <a:t>Аян замын </a:t>
            </a:r>
            <a:r>
              <a:rPr lang="mn-MN" sz="3200" dirty="0" smtClean="0"/>
              <a:t>тэмдэглэлийн орон, цагийн утгыг ялгах</a:t>
            </a:r>
          </a:p>
          <a:p>
            <a:r>
              <a:rPr lang="mn-MN" sz="3200" dirty="0" smtClean="0"/>
              <a:t>Зорилго, ш</a:t>
            </a:r>
            <a:r>
              <a:rPr lang="mn-MN" sz="3200" dirty="0" smtClean="0"/>
              <a:t>алтгааны учир холбогдлыг тайлбарлах</a:t>
            </a:r>
            <a:endParaRPr lang="mn-MN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12163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дадлага\дадлагын зураг\хэрэгтэй\IMG_14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2471"/>
            <a:ext cx="9144000" cy="684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9872" y="817582"/>
            <a:ext cx="4640396" cy="1202485"/>
          </a:xfrm>
        </p:spPr>
        <p:txBody>
          <a:bodyPr>
            <a:normAutofit/>
          </a:bodyPr>
          <a:lstStyle/>
          <a:p>
            <a:r>
              <a:rPr lang="mn-MN" sz="6000" dirty="0" smtClean="0">
                <a:latin typeface="Times New Roman" pitchFamily="18" charset="0"/>
                <a:cs typeface="Times New Roman" pitchFamily="18" charset="0"/>
              </a:rPr>
              <a:t>Үнэлгээ 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0" y="2060848"/>
            <a:ext cx="4599613" cy="36038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42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Үйл ажиллагаа №1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84785"/>
            <a:ext cx="6984776" cy="230425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mn-MN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mn-MN" sz="3600" dirty="0" smtClean="0">
                <a:latin typeface="Times New Roman" pitchFamily="18" charset="0"/>
                <a:cs typeface="Times New Roman" pitchFamily="18" charset="0"/>
              </a:rPr>
              <a:t>Өмнөхийг бататгая</a:t>
            </a:r>
            <a:endParaRPr lang="mn-MN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mn-MN" sz="3600" dirty="0" smtClean="0">
                <a:latin typeface="Times New Roman" pitchFamily="18" charset="0"/>
                <a:cs typeface="Times New Roman" pitchFamily="18" charset="0"/>
              </a:rPr>
              <a:t>“Мөхөх аюулд буй соёл иргэншилд” тэмдэглэлийн  утга санаа, аян замын тэмдэглэлийн онцлогийн талаар ярих \2 мин\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939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powerpoint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3848" y="1916832"/>
            <a:ext cx="5216460" cy="3240360"/>
          </a:xfrm>
        </p:spPr>
        <p:txBody>
          <a:bodyPr>
            <a:normAutofit/>
          </a:bodyPr>
          <a:lstStyle/>
          <a:p>
            <a:r>
              <a:rPr lang="mn-MN" sz="7200" dirty="0" smtClean="0">
                <a:latin typeface="Times New Roman" pitchFamily="18" charset="0"/>
                <a:cs typeface="Times New Roman" pitchFamily="18" charset="0"/>
              </a:rPr>
              <a:t>Эхийн утга санаа?</a:t>
            </a:r>
            <a:endParaRPr lang="en-US" sz="7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918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83225"/>
          </a:xfrm>
        </p:spPr>
        <p:txBody>
          <a:bodyPr>
            <a:normAutofit fontScale="90000"/>
          </a:bodyPr>
          <a:lstStyle/>
          <a:p>
            <a:r>
              <a:rPr lang="mn-MN" dirty="0" smtClean="0"/>
              <a:t>Аян замын тэмдэглэлийн онцлог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916832"/>
            <a:ext cx="7488832" cy="3806237"/>
          </a:xfrm>
        </p:spPr>
        <p:txBody>
          <a:bodyPr>
            <a:noAutofit/>
          </a:bodyPr>
          <a:lstStyle/>
          <a:p>
            <a:r>
              <a:rPr lang="mn-MN" sz="2500" dirty="0" smtClean="0">
                <a:latin typeface="Times New Roman" pitchFamily="18" charset="0"/>
                <a:cs typeface="Times New Roman" pitchFamily="18" charset="0"/>
              </a:rPr>
              <a:t>Аялсан он, сар, өдөр, газар орноо тодорхой бичнэ.</a:t>
            </a:r>
          </a:p>
          <a:p>
            <a:r>
              <a:rPr lang="mn-MN" sz="2500" dirty="0" smtClean="0">
                <a:latin typeface="Times New Roman" pitchFamily="18" charset="0"/>
                <a:cs typeface="Times New Roman" pitchFamily="18" charset="0"/>
              </a:rPr>
              <a:t>Эхлэл, гол, төгсгөлтэй, үйл хэрэг явдлыг тайлбарлан бичнэ.</a:t>
            </a:r>
          </a:p>
          <a:p>
            <a:r>
              <a:rPr lang="mn-MN" sz="2500" dirty="0" smtClean="0">
                <a:latin typeface="Times New Roman" pitchFamily="18" charset="0"/>
                <a:cs typeface="Times New Roman" pitchFamily="18" charset="0"/>
              </a:rPr>
              <a:t>Тохиолдсон бүхнээс хамгийн чухал сонирхолтой гэж үзсэн зүйлээ сонгон авч бичнэ. </a:t>
            </a:r>
          </a:p>
          <a:p>
            <a:r>
              <a:rPr lang="mn-MN" sz="2500" dirty="0" smtClean="0">
                <a:latin typeface="Times New Roman" pitchFamily="18" charset="0"/>
                <a:cs typeface="Times New Roman" pitchFamily="18" charset="0"/>
              </a:rPr>
              <a:t>Зохиогчийн мэдрэмж, сэтгэгдэл, үзэл бодол байна.</a:t>
            </a:r>
          </a:p>
          <a:p>
            <a:r>
              <a:rPr lang="mn-MN" sz="2500" dirty="0" smtClean="0">
                <a:latin typeface="Times New Roman" pitchFamily="18" charset="0"/>
                <a:cs typeface="Times New Roman" pitchFamily="18" charset="0"/>
              </a:rPr>
              <a:t>Уран дүрслэл, хэлцийг ашиглаж болно.</a:t>
            </a:r>
          </a:p>
          <a:p>
            <a:r>
              <a:rPr lang="mn-MN" sz="2500" dirty="0" smtClean="0">
                <a:latin typeface="Times New Roman" pitchFamily="18" charset="0"/>
                <a:cs typeface="Times New Roman" pitchFamily="18" charset="0"/>
              </a:rPr>
              <a:t>Зохиогчоос ажигч гярхай чанар, өргөн мэдлэг шаардана. 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28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mage result for powerpoint background bl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251520" y="620688"/>
            <a:ext cx="4320480" cy="5472608"/>
          </a:xfrm>
        </p:spPr>
        <p:txBody>
          <a:bodyPr>
            <a:normAutofit/>
          </a:bodyPr>
          <a:lstStyle/>
          <a:p>
            <a:r>
              <a:rPr lang="mn-MN" dirty="0">
                <a:latin typeface="Times New Roman" pitchFamily="18" charset="0"/>
                <a:cs typeface="Times New Roman" pitchFamily="18" charset="0"/>
              </a:rPr>
              <a:t>Бүгд Найрамдах Намиби Улс </a:t>
            </a:r>
            <a:br>
              <a:rPr lang="mn-MN" dirty="0">
                <a:latin typeface="Times New Roman" pitchFamily="18" charset="0"/>
                <a:cs typeface="Times New Roman" pitchFamily="18" charset="0"/>
              </a:rPr>
            </a:br>
            <a:r>
              <a:rPr lang="mn-MN" dirty="0">
                <a:latin typeface="Times New Roman" pitchFamily="18" charset="0"/>
                <a:cs typeface="Times New Roman" pitchFamily="18" charset="0"/>
              </a:rPr>
              <a:t>Африк тивд оршдог. </a:t>
            </a:r>
            <a:br>
              <a:rPr lang="mn-MN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Нутаг дэвсгэр- 824,3 мянган км².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mn-MN" dirty="0">
                <a:latin typeface="Times New Roman" pitchFamily="18" charset="0"/>
                <a:cs typeface="Times New Roman" pitchFamily="18" charset="0"/>
              </a:rPr>
              <a:t>Хүн ам- 2,1 сая </a:t>
            </a:r>
            <a:br>
              <a:rPr lang="mn-MN" dirty="0">
                <a:latin typeface="Times New Roman" pitchFamily="18" charset="0"/>
                <a:cs typeface="Times New Roman" pitchFamily="18" charset="0"/>
              </a:rPr>
            </a:br>
            <a:r>
              <a:rPr lang="mn-MN" dirty="0">
                <a:latin typeface="Times New Roman" pitchFamily="18" charset="0"/>
                <a:cs typeface="Times New Roman" pitchFamily="18" charset="0"/>
              </a:rPr>
              <a:t>Нийслэл- Виндхук. </a:t>
            </a:r>
            <a:br>
              <a:rPr lang="mn-MN" dirty="0">
                <a:latin typeface="Times New Roman" pitchFamily="18" charset="0"/>
                <a:cs typeface="Times New Roman" pitchFamily="18" charset="0"/>
              </a:rPr>
            </a:br>
            <a:r>
              <a:rPr lang="mn-MN" dirty="0">
                <a:latin typeface="Times New Roman" pitchFamily="18" charset="0"/>
                <a:cs typeface="Times New Roman" pitchFamily="18" charset="0"/>
              </a:rPr>
              <a:t>Англи хэлээр ярьдаг. </a:t>
            </a:r>
            <a:br>
              <a:rPr lang="mn-MN" dirty="0">
                <a:latin typeface="Times New Roman" pitchFamily="18" charset="0"/>
                <a:cs typeface="Times New Roman" pitchFamily="18" charset="0"/>
              </a:rPr>
            </a:br>
            <a:r>
              <a:rPr lang="mn-MN" dirty="0">
                <a:latin typeface="Times New Roman" pitchFamily="18" charset="0"/>
                <a:cs typeface="Times New Roman" pitchFamily="18" charset="0"/>
              </a:rPr>
              <a:t>Намиби улс хүн амын сийрэг суурьшлаар Монголын дараа ордог. Дотоодын нийт бүтээгдэхүүний 25%-г уурхайн олборлолтоос бүрдүүлнэ. Ялангуяа ураны том үйлдвэрлэгч орон. 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368660"/>
            <a:ext cx="4008148" cy="6120680"/>
          </a:xfrm>
        </p:spPr>
      </p:pic>
    </p:spTree>
    <p:extLst>
      <p:ext uri="{BB962C8B-B14F-4D97-AF65-F5344CB8AC3E}">
        <p14:creationId xmlns:p14="http://schemas.microsoft.com/office/powerpoint/2010/main" xmlns="" val="396111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Газарзүйн байрлалын хувьд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19257"/>
            <a:ext cx="7200800" cy="36038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Бүгд Найрамдах Намиби болон Ангол улс нь:</a:t>
            </a:r>
          </a:p>
          <a:p>
            <a:pPr marL="0" indent="0" algn="just"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Баруун талаараа Атландын далайгаар, зүүн буюу өмнөд талаараа Энэтхэгийн далайгаар, Хойд хэсгээрээ Дундад Ази, Европын баруун урд хэсгийн орнуудаар хүрээлэгддэг Өмнөд Африкийн өмнөд хэсэгт оршдог бие даасан улс орон юм. </a:t>
            </a:r>
          </a:p>
          <a:p>
            <a:pPr marL="0" indent="0" algn="just"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1960 оноос хойш Африкийн орнуудын хараат байдал буюу колончлолоос чөлөөлөгдөж, бие даасан улс болсон түүхтэй.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468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Үйл ажиллагаа №2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mn-MN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mn-MN" sz="3200" dirty="0" smtClean="0">
                <a:latin typeface="Times New Roman" pitchFamily="18" charset="0"/>
                <a:cs typeface="Times New Roman" pitchFamily="18" charset="0"/>
              </a:rPr>
              <a:t>Эхээс </a:t>
            </a:r>
            <a:r>
              <a:rPr lang="mn-MN" sz="3200" dirty="0" smtClean="0">
                <a:latin typeface="Times New Roman" pitchFamily="18" charset="0"/>
                <a:cs typeface="Times New Roman" pitchFamily="18" charset="0"/>
              </a:rPr>
              <a:t>орон, цагийн нэршлийг </a:t>
            </a:r>
            <a:r>
              <a:rPr lang="mn-MN" sz="3200" smtClean="0">
                <a:latin typeface="Times New Roman" pitchFamily="18" charset="0"/>
                <a:cs typeface="Times New Roman" pitchFamily="18" charset="0"/>
              </a:rPr>
              <a:t>түүж бичих /5мин/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689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4627642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Ø"/>
            </a:pP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“Мөхөх аюулд буй соёл иргэншилд” гэж нэрлэсний учрыг жишээгээр тайлбарлаарай. \4 мин\</a:t>
            </a:r>
            <a:br>
              <a:rPr lang="mn-MN" sz="2800" dirty="0" smtClean="0">
                <a:latin typeface="Times New Roman" pitchFamily="18" charset="0"/>
                <a:cs typeface="Times New Roman" pitchFamily="18" charset="0"/>
              </a:rPr>
            </a:b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463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/>
              <a:t>Сэдэв, утга санаа хоёрын уялдаа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2119257"/>
            <a:ext cx="6912768" cy="3603812"/>
          </a:xfrm>
        </p:spPr>
        <p:txBody>
          <a:bodyPr/>
          <a:lstStyle/>
          <a:p>
            <a:pPr algn="just"/>
            <a:r>
              <a:rPr lang="mn-MN" dirty="0" smtClean="0"/>
              <a:t>Жишээ №1</a:t>
            </a:r>
          </a:p>
          <a:p>
            <a:pPr marL="0" indent="0" algn="just">
              <a:buNone/>
            </a:pPr>
            <a:r>
              <a:rPr lang="en-US" dirty="0" err="1"/>
              <a:t>Голын</a:t>
            </a:r>
            <a:r>
              <a:rPr lang="en-US" dirty="0"/>
              <a:t> </a:t>
            </a:r>
            <a:r>
              <a:rPr lang="en-US" dirty="0" err="1"/>
              <a:t>эхэнд</a:t>
            </a:r>
            <a:r>
              <a:rPr lang="en-US" dirty="0"/>
              <a:t> </a:t>
            </a:r>
            <a:r>
              <a:rPr lang="en-US" dirty="0" err="1"/>
              <a:t>барьсан</a:t>
            </a:r>
            <a:r>
              <a:rPr lang="en-US" dirty="0"/>
              <a:t> </a:t>
            </a:r>
            <a:r>
              <a:rPr lang="en-US" dirty="0" err="1"/>
              <a:t>усан</a:t>
            </a:r>
            <a:r>
              <a:rPr lang="en-US" dirty="0"/>
              <a:t> </a:t>
            </a:r>
            <a:r>
              <a:rPr lang="en-US" dirty="0" err="1"/>
              <a:t>станцын</a:t>
            </a:r>
            <a:r>
              <a:rPr lang="en-US" dirty="0"/>
              <a:t> </a:t>
            </a:r>
            <a:r>
              <a:rPr lang="en-US" dirty="0" err="1"/>
              <a:t>даланг</a:t>
            </a:r>
            <a:r>
              <a:rPr lang="en-US" dirty="0"/>
              <a:t> </a:t>
            </a:r>
            <a:r>
              <a:rPr lang="en-US" dirty="0" err="1"/>
              <a:t>түр</a:t>
            </a:r>
            <a:r>
              <a:rPr lang="en-US" dirty="0"/>
              <a:t> </a:t>
            </a:r>
            <a:r>
              <a:rPr lang="en-US" dirty="0" err="1"/>
              <a:t>хугацаагаар</a:t>
            </a:r>
            <a:r>
              <a:rPr lang="en-US" dirty="0"/>
              <a:t> </a:t>
            </a:r>
            <a:r>
              <a:rPr lang="en-US" dirty="0" err="1"/>
              <a:t>хаасан</a:t>
            </a:r>
            <a:r>
              <a:rPr lang="en-US" dirty="0"/>
              <a:t> </a:t>
            </a:r>
            <a:r>
              <a:rPr lang="en-US" dirty="0" err="1"/>
              <a:t>тул</a:t>
            </a:r>
            <a:r>
              <a:rPr lang="en-US" dirty="0"/>
              <a:t> </a:t>
            </a:r>
            <a:r>
              <a:rPr lang="en-US" dirty="0" err="1"/>
              <a:t>голын</a:t>
            </a:r>
            <a:r>
              <a:rPr lang="en-US" dirty="0"/>
              <a:t> </a:t>
            </a:r>
            <a:r>
              <a:rPr lang="en-US" dirty="0" err="1"/>
              <a:t>урсгал</a:t>
            </a:r>
            <a:r>
              <a:rPr lang="en-US" dirty="0"/>
              <a:t> </a:t>
            </a:r>
            <a:r>
              <a:rPr lang="en-US" dirty="0" err="1"/>
              <a:t>нам</a:t>
            </a:r>
            <a:r>
              <a:rPr lang="en-US" dirty="0"/>
              <a:t> </a:t>
            </a:r>
            <a:r>
              <a:rPr lang="en-US" dirty="0" err="1"/>
              <a:t>болж</a:t>
            </a:r>
            <a:r>
              <a:rPr lang="en-US" dirty="0"/>
              <a:t>, </a:t>
            </a:r>
            <a:r>
              <a:rPr lang="en-US" dirty="0" err="1"/>
              <a:t>урсгалын</a:t>
            </a:r>
            <a:r>
              <a:rPr lang="en-US" dirty="0"/>
              <a:t> </a:t>
            </a:r>
            <a:r>
              <a:rPr lang="en-US" dirty="0" err="1"/>
              <a:t>дагуу</a:t>
            </a:r>
            <a:r>
              <a:rPr lang="en-US" dirty="0"/>
              <a:t> </a:t>
            </a:r>
            <a:r>
              <a:rPr lang="en-US" dirty="0" err="1"/>
              <a:t>эгнэж</a:t>
            </a:r>
            <a:r>
              <a:rPr lang="en-US" dirty="0"/>
              <a:t> </a:t>
            </a:r>
            <a:r>
              <a:rPr lang="en-US" dirty="0" err="1"/>
              <a:t>хэвтсэн</a:t>
            </a:r>
            <a:r>
              <a:rPr lang="en-US" dirty="0"/>
              <a:t> </a:t>
            </a:r>
            <a:r>
              <a:rPr lang="en-US" dirty="0" err="1"/>
              <a:t>матрын</a:t>
            </a:r>
            <a:r>
              <a:rPr lang="en-US" dirty="0"/>
              <a:t> </a:t>
            </a:r>
            <a:r>
              <a:rPr lang="en-US" dirty="0" err="1"/>
              <a:t>сүрэг</a:t>
            </a:r>
            <a:r>
              <a:rPr lang="en-US" dirty="0"/>
              <a:t> </a:t>
            </a:r>
            <a:r>
              <a:rPr lang="en-US" dirty="0" err="1"/>
              <a:t>дундуур</a:t>
            </a:r>
            <a:r>
              <a:rPr lang="en-US" dirty="0"/>
              <a:t> </a:t>
            </a:r>
            <a:r>
              <a:rPr lang="en-US" dirty="0" err="1"/>
              <a:t>гарах</a:t>
            </a:r>
            <a:r>
              <a:rPr lang="en-US" dirty="0"/>
              <a:t> </a:t>
            </a:r>
            <a:r>
              <a:rPr lang="en-US" dirty="0" err="1"/>
              <a:t>гэж</a:t>
            </a:r>
            <a:r>
              <a:rPr lang="en-US" dirty="0"/>
              <a:t> </a:t>
            </a:r>
            <a:r>
              <a:rPr lang="en-US" dirty="0" err="1"/>
              <a:t>байгаа</a:t>
            </a:r>
            <a:r>
              <a:rPr lang="en-US" dirty="0"/>
              <a:t> </a:t>
            </a:r>
            <a:r>
              <a:rPr lang="en-US" dirty="0" err="1"/>
              <a:t>загасны</a:t>
            </a:r>
            <a:r>
              <a:rPr lang="en-US" dirty="0"/>
              <a:t> </a:t>
            </a:r>
            <a:r>
              <a:rPr lang="en-US" dirty="0" err="1"/>
              <a:t>амь</a:t>
            </a:r>
            <a:r>
              <a:rPr lang="en-US" dirty="0"/>
              <a:t> </a:t>
            </a:r>
            <a:r>
              <a:rPr lang="en-US" dirty="0" err="1"/>
              <a:t>дүйсэн</a:t>
            </a:r>
            <a:r>
              <a:rPr lang="en-US" dirty="0"/>
              <a:t> </a:t>
            </a:r>
            <a:r>
              <a:rPr lang="en-US" dirty="0" err="1"/>
              <a:t>тэмцэл</a:t>
            </a:r>
            <a:r>
              <a:rPr lang="en-US" dirty="0"/>
              <a:t> </a:t>
            </a:r>
            <a:r>
              <a:rPr lang="en-US" dirty="0" err="1"/>
              <a:t>нүдний</a:t>
            </a:r>
            <a:r>
              <a:rPr lang="en-US" dirty="0"/>
              <a:t> </a:t>
            </a:r>
            <a:r>
              <a:rPr lang="en-US" dirty="0" err="1"/>
              <a:t>өмнө</a:t>
            </a:r>
            <a:r>
              <a:rPr lang="en-US" dirty="0"/>
              <a:t> </a:t>
            </a:r>
            <a:r>
              <a:rPr lang="en-US" dirty="0" err="1"/>
              <a:t>харагдаж</a:t>
            </a:r>
            <a:r>
              <a:rPr lang="en-US" dirty="0"/>
              <a:t> </a:t>
            </a:r>
            <a:r>
              <a:rPr lang="en-US" dirty="0" err="1"/>
              <a:t>байна</a:t>
            </a:r>
            <a:r>
              <a:rPr lang="en-US" dirty="0"/>
              <a:t>. </a:t>
            </a:r>
            <a:r>
              <a:rPr lang="en-US" dirty="0" err="1"/>
              <a:t>Матрын</a:t>
            </a:r>
            <a:r>
              <a:rPr lang="en-US" dirty="0"/>
              <a:t> </a:t>
            </a:r>
            <a:r>
              <a:rPr lang="en-US" dirty="0" err="1"/>
              <a:t>ам</a:t>
            </a:r>
            <a:r>
              <a:rPr lang="en-US" dirty="0"/>
              <a:t> </a:t>
            </a:r>
            <a:r>
              <a:rPr lang="en-US" dirty="0" err="1"/>
              <a:t>руу</a:t>
            </a:r>
            <a:r>
              <a:rPr lang="en-US" dirty="0"/>
              <a:t> </a:t>
            </a:r>
            <a:r>
              <a:rPr lang="en-US" dirty="0" err="1"/>
              <a:t>үсэрч</a:t>
            </a:r>
            <a:r>
              <a:rPr lang="en-US" dirty="0"/>
              <a:t> </a:t>
            </a:r>
            <a:r>
              <a:rPr lang="en-US" dirty="0" err="1"/>
              <a:t>орох</a:t>
            </a:r>
            <a:r>
              <a:rPr lang="en-US" dirty="0"/>
              <a:t> </a:t>
            </a:r>
            <a:r>
              <a:rPr lang="en-US" dirty="0" err="1"/>
              <a:t>загас</a:t>
            </a:r>
            <a:r>
              <a:rPr lang="en-US" dirty="0"/>
              <a:t> ч </a:t>
            </a:r>
            <a:r>
              <a:rPr lang="en-US" dirty="0" err="1"/>
              <a:t>байна</a:t>
            </a:r>
            <a:r>
              <a:rPr lang="en-US" dirty="0"/>
              <a:t>. </a:t>
            </a:r>
            <a:r>
              <a:rPr lang="en-US" dirty="0" err="1"/>
              <a:t>Байгалийн</a:t>
            </a:r>
            <a:r>
              <a:rPr lang="en-US" dirty="0"/>
              <a:t> </a:t>
            </a:r>
            <a:r>
              <a:rPr lang="en-US" dirty="0" err="1"/>
              <a:t>амьдрал</a:t>
            </a:r>
            <a:r>
              <a:rPr lang="en-US" dirty="0"/>
              <a:t>, </a:t>
            </a:r>
            <a:r>
              <a:rPr lang="en-US" dirty="0" err="1"/>
              <a:t>бодит</a:t>
            </a:r>
            <a:r>
              <a:rPr lang="en-US" dirty="0"/>
              <a:t> </a:t>
            </a:r>
            <a:r>
              <a:rPr lang="en-US" dirty="0" err="1"/>
              <a:t>төрх</a:t>
            </a:r>
            <a:r>
              <a:rPr lang="en-US" dirty="0"/>
              <a:t>. </a:t>
            </a:r>
          </a:p>
          <a:p>
            <a:pPr marL="0" indent="0" algn="just">
              <a:buNone/>
            </a:pPr>
            <a:r>
              <a:rPr lang="en-US" dirty="0"/>
              <a:t> </a:t>
            </a:r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2408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836712"/>
            <a:ext cx="7488832" cy="5256584"/>
          </a:xfrm>
        </p:spPr>
        <p:txBody>
          <a:bodyPr>
            <a:normAutofit/>
          </a:bodyPr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Жишээ №2</a:t>
            </a:r>
          </a:p>
          <a:p>
            <a:pPr marL="0" indent="0">
              <a:buNone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Өглөө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цайгаа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уугаад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азарган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тахиа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олж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ирэхээр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шороон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замаар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нэлээд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яваад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архи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пивоны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шил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хөглөрсөн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нэгэн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газар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ирлээ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Ямар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их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шил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байна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Түүнийг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хараад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би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гайхлаа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харамслаа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Жишээ №3</a:t>
            </a:r>
          </a:p>
          <a:p>
            <a:pPr marL="0" indent="0">
              <a:buNone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бол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архи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сархдад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дарлуулж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буй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хүмүүс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байна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Жишээ №4</a:t>
            </a:r>
          </a:p>
          <a:p>
            <a:pPr marL="0" indent="0">
              <a:buNone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Сүрлэн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дээвэртэй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модон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ханатай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таван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ханат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гэрийн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хэмжээтэй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жижиг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оромжууд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амбаарууд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байна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Гэрийн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үүдний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гишгүүрийг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доош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харуулсан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пивоны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шилээр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хийжээ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 </a:t>
            </a:r>
          </a:p>
          <a:p>
            <a:pPr marL="0" indent="0"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770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908720"/>
            <a:ext cx="7200800" cy="4814349"/>
          </a:xfrm>
        </p:spPr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Жишээ №5</a:t>
            </a:r>
          </a:p>
          <a:p>
            <a:pPr marL="0" indent="0">
              <a:buNone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Эдийн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засгийн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үүсвэр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гээд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байх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зүйлгүй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тул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хот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орж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гуйлга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гуйна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эсвэл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сонин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үнэр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танар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загвартай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гар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урлалаа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зарна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мөнгөөр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зургаа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татуулна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Өнөө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цагт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устаж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мөхөх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аюул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нүүрлээд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байгаа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энэ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химба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гэх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эртний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омог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сайндаа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л 20000-50000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хүн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амтай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гэсэн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Жишээ №6</a:t>
            </a:r>
          </a:p>
          <a:p>
            <a:pPr marL="0" indent="0">
              <a:buNone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Надад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мөнгө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өгчих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хоол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авч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идье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гэж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гараараа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дохилоо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согтуу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Өдөржин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ингэж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сууна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гэж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бодохоор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нэг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бодлын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санаж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бодох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зүйлгүй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сайхан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ч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юм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уу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нөгөө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бодлын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энэ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жинхэнэ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эмгэнэл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байв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850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2119257"/>
            <a:ext cx="6471821" cy="36038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n-MN" sz="2800" dirty="0">
                <a:latin typeface="Times New Roman" pitchFamily="18" charset="0"/>
                <a:cs typeface="Times New Roman" pitchFamily="18" charset="0"/>
              </a:rPr>
              <a:t>-Дараах үгсийн утгыг тайлбарлаарай. \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3 мин\</a:t>
            </a:r>
            <a:r>
              <a:rPr lang="mn-MN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mn-MN" sz="2800" dirty="0">
                <a:latin typeface="Times New Roman" pitchFamily="18" charset="0"/>
                <a:cs typeface="Times New Roman" pitchFamily="18" charset="0"/>
              </a:rPr>
            </a:br>
            <a:r>
              <a:rPr lang="mn-MN" sz="2800" dirty="0">
                <a:latin typeface="Times New Roman" pitchFamily="18" charset="0"/>
                <a:cs typeface="Times New Roman" pitchFamily="18" charset="0"/>
              </a:rPr>
              <a:t>		Соёл</a:t>
            </a:r>
            <a:br>
              <a:rPr lang="mn-MN" sz="2800" dirty="0">
                <a:latin typeface="Times New Roman" pitchFamily="18" charset="0"/>
                <a:cs typeface="Times New Roman" pitchFamily="18" charset="0"/>
              </a:rPr>
            </a:br>
            <a:r>
              <a:rPr lang="mn-MN" sz="2800" dirty="0">
                <a:latin typeface="Times New Roman" pitchFamily="18" charset="0"/>
                <a:cs typeface="Times New Roman" pitchFamily="18" charset="0"/>
              </a:rPr>
              <a:t>		Иргэншил</a:t>
            </a:r>
            <a:br>
              <a:rPr lang="mn-MN" sz="2800" dirty="0">
                <a:latin typeface="Times New Roman" pitchFamily="18" charset="0"/>
                <a:cs typeface="Times New Roman" pitchFamily="18" charset="0"/>
              </a:rPr>
            </a:br>
            <a:r>
              <a:rPr lang="mn-MN" sz="2800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Даяаршил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Мөхөх</a:t>
            </a:r>
            <a:r>
              <a:rPr lang="mn-MN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mn-MN" sz="2800" dirty="0">
                <a:latin typeface="Times New Roman" pitchFamily="18" charset="0"/>
                <a:cs typeface="Times New Roman" pitchFamily="18" charset="0"/>
              </a:rPr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54835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Үгсийн утга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2119257"/>
            <a:ext cx="7200800" cy="3603812"/>
          </a:xfrm>
        </p:spPr>
        <p:txBody>
          <a:bodyPr>
            <a:normAutofit lnSpcReduction="10000"/>
          </a:bodyPr>
          <a:lstStyle/>
          <a:p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Соёл- Хүн төрөлхтөний үйлдвэр, нийгэмлэг, оюун ухааны талаар гаргасан ололтын цогц</a:t>
            </a:r>
          </a:p>
          <a:p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Иргэншил- Аливаа нэг нийгэмлэгийн эдийн болон оюуны соёлын цэцэглэл, нийгмийн хөгжлийн төвшин</a:t>
            </a:r>
          </a:p>
          <a:p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Даяаршил- Дэлхий нийтийг хамарсан эдийн засаг, оюун санаа, удирдлагын хослол </a:t>
            </a:r>
          </a:p>
          <a:p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Мөхөх- Устаж үгүй болох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049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Үйл ажиллагаа №3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844824"/>
            <a:ext cx="7344816" cy="43204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mn-MN" sz="4800" dirty="0" smtClean="0">
                <a:latin typeface="Times New Roman" pitchFamily="18" charset="0"/>
                <a:cs typeface="Times New Roman" pitchFamily="18" charset="0"/>
              </a:rPr>
              <a:t>Цогцолбор тус бүрийн хоороондын уялдаа холбоог гаргах 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614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91680" y="620688"/>
            <a:ext cx="5472608" cy="15121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5-р баг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Arrow Connector 4"/>
          <p:cNvCxnSpPr>
            <a:stCxn id="2" idx="2"/>
          </p:cNvCxnSpPr>
          <p:nvPr/>
        </p:nvCxnSpPr>
        <p:spPr>
          <a:xfrm>
            <a:off x="4427984" y="2132856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1259632" y="2708920"/>
            <a:ext cx="6336704" cy="33843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5-р цогцолборын дэвшүүлсэн асуудлыг тодорхойлоорой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639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691680" y="620688"/>
            <a:ext cx="5472608" cy="15121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1,2,3,4-р баг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427984" y="2132856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1259632" y="2708920"/>
            <a:ext cx="6336704" cy="33843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5-р цогцолборын дэвшүүлсэн асуудалтай 1,2,3,4-р цогцолборын утга санааг холбон тайлбарлаарай?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896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/>
              <a:t>Дэвшүүлсэн асуудал нь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mn-MN" dirty="0">
                <a:latin typeface="Times New Roman" pitchFamily="18" charset="0"/>
                <a:cs typeface="Times New Roman" pitchFamily="18" charset="0"/>
              </a:rPr>
              <a:t>Бусдыг даган дуурайснаар ямар нэг санаа олж авахгүй өөрсдийн соёл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иргэншлийг л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устгаж байна гэсэн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асуудал</a:t>
            </a:r>
          </a:p>
          <a:p>
            <a:pPr marL="0" lvl="0" indent="0" algn="just"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Даяаршил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гэдэг сайн бөгөөд муу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талтай гэсэн асуудал \нэмэлт\</a:t>
            </a:r>
          </a:p>
        </p:txBody>
      </p:sp>
    </p:spTree>
    <p:extLst>
      <p:ext uri="{BB962C8B-B14F-4D97-AF65-F5344CB8AC3E}">
        <p14:creationId xmlns:p14="http://schemas.microsoft.com/office/powerpoint/2010/main" xmlns="" val="404032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1-р цогцолборын утга санаатай холбогдсон нь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77712945"/>
              </p:ext>
            </p:extLst>
          </p:nvPr>
        </p:nvGraphicFramePr>
        <p:xfrm>
          <a:off x="1043609" y="2119313"/>
          <a:ext cx="6984776" cy="360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39503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2-р цогцолборын утга санаатай холбогдсон нь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77770708"/>
              </p:ext>
            </p:extLst>
          </p:nvPr>
        </p:nvGraphicFramePr>
        <p:xfrm>
          <a:off x="827584" y="2119313"/>
          <a:ext cx="7560840" cy="360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5101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3-р цогцолборын утга санаатай холбогдсон нь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81690749"/>
              </p:ext>
            </p:extLst>
          </p:nvPr>
        </p:nvGraphicFramePr>
        <p:xfrm>
          <a:off x="755576" y="2119313"/>
          <a:ext cx="7416823" cy="360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8523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4-р цогцолборын утга санаатай холбогдсон нь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51388863"/>
              </p:ext>
            </p:extLst>
          </p:nvPr>
        </p:nvGraphicFramePr>
        <p:xfrm>
          <a:off x="1463675" y="2119313"/>
          <a:ext cx="6196013" cy="360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84484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0" y="908720"/>
            <a:ext cx="6196405" cy="48143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Хичээлийн зорилго биелсэн үү?</a:t>
            </a:r>
          </a:p>
          <a:p>
            <a:pPr marL="0" indent="0" algn="ctr">
              <a:buNone/>
            </a:pPr>
            <a:endParaRPr lang="mn-MN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mn-MN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Орон, цаг, зорилго, шалтгааны утгыг гаргаж </a:t>
            </a:r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чадсан уу?</a:t>
            </a:r>
          </a:p>
        </p:txBody>
      </p:sp>
    </p:spTree>
    <p:extLst>
      <p:ext uri="{BB962C8B-B14F-4D97-AF65-F5344CB8AC3E}">
        <p14:creationId xmlns:p14="http://schemas.microsoft.com/office/powerpoint/2010/main" xmlns="" val="428227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D:\дадлага\дадлагын зураг\хэрэгтэй\IMG_14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1721" y="2708920"/>
            <a:ext cx="5040560" cy="30963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mn-MN" sz="3600" dirty="0" smtClean="0">
                <a:latin typeface="Times New Roman" pitchFamily="18" charset="0"/>
                <a:cs typeface="Times New Roman" pitchFamily="18" charset="0"/>
              </a:rPr>
              <a:t>“Монгол үндэстний соёл иргэншил” сэдвээр асуудал дэвшүүлсэн эргэцүүлэмж эх зохион бичих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51520" y="188640"/>
            <a:ext cx="2880320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mn-MN" smtClean="0"/>
              <a:t>Гэрийн даалгавар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7565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дадлага\дадлагын зураг\хэрэгтэй\IMG_14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0" y="2564904"/>
            <a:ext cx="6196405" cy="37444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2. Эхээс орон, цаг, зорилго, шалтгааны утгатай үг, холбох үг, өгүүлбэрийг ялган бичээрэй.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000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Image result for background wh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8422"/>
            <a:ext cx="9144000" cy="682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78744" y="1124744"/>
            <a:ext cx="838652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mn-MN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Үзэг тань хурц </a:t>
            </a:r>
          </a:p>
          <a:p>
            <a:pPr algn="ctr"/>
            <a:r>
              <a:rPr lang="mn-MN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Ухаан тань мэргэн байг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194" name="Picture 2" descr="Image result for clap hand emoj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12283"/>
            <a:ext cx="4186436" cy="323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6501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c74470411726bb64b5f0f55886324e7fcde91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685</TotalTime>
  <Words>686</Words>
  <Application>Microsoft Office PowerPoint</Application>
  <PresentationFormat>On-screen Show (4:3)</PresentationFormat>
  <Paragraphs>85</Paragraphs>
  <Slides>28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Pushpin</vt:lpstr>
      <vt:lpstr>Аян замын тэмдэглэлийн орон, цаг, зорилго, шалтгааны утгыг тайлбарлах</vt:lpstr>
      <vt:lpstr>Зорилго </vt:lpstr>
      <vt:lpstr>Зорилт </vt:lpstr>
      <vt:lpstr>Үнэлгээ </vt:lpstr>
      <vt:lpstr>Үйл ажиллагаа №1</vt:lpstr>
      <vt:lpstr>Эхийн утга санаа?</vt:lpstr>
      <vt:lpstr>Аян замын тэмдэглэлийн онцлог</vt:lpstr>
      <vt:lpstr>Slide 8</vt:lpstr>
      <vt:lpstr>Газарзүйн байрлалын хувьд</vt:lpstr>
      <vt:lpstr>Үйл ажиллагаа №2</vt:lpstr>
      <vt:lpstr>“Мөхөх аюулд буй соёл иргэншилд” гэж нэрлэсний учрыг жишээгээр тайлбарлаарай. \4 мин\ </vt:lpstr>
      <vt:lpstr>Сэдэв, утга санаа хоёрын уялдаа </vt:lpstr>
      <vt:lpstr>Slide 13</vt:lpstr>
      <vt:lpstr>Slide 14</vt:lpstr>
      <vt:lpstr>Slide 15</vt:lpstr>
      <vt:lpstr>Үгсийн утга</vt:lpstr>
      <vt:lpstr>Үйл ажиллагаа №3</vt:lpstr>
      <vt:lpstr>Slide 18</vt:lpstr>
      <vt:lpstr>Slide 19</vt:lpstr>
      <vt:lpstr>Дэвшүүлсэн асуудал нь</vt:lpstr>
      <vt:lpstr>1-р цогцолборын утга санаатай холбогдсон нь</vt:lpstr>
      <vt:lpstr>2-р цогцолборын утга санаатай холбогдсон нь</vt:lpstr>
      <vt:lpstr>3-р цогцолборын утга санаатай холбогдсон нь </vt:lpstr>
      <vt:lpstr>4-р цогцолборын утга санаатай холбогдсон нь</vt:lpstr>
      <vt:lpstr>Slide 25</vt:lpstr>
      <vt:lpstr>Slide 26</vt:lpstr>
      <vt:lpstr>Slide 27</vt:lpstr>
      <vt:lpstr>Slide 28</vt:lpstr>
    </vt:vector>
  </TitlesOfParts>
  <Company>HKRG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Аян замын тэмдэглэлийн сэдэв, утга санаа, агуулгын уялдаа холбоог дүгнэх</dc:title>
  <dc:creator>f</dc:creator>
  <cp:lastModifiedBy>User</cp:lastModifiedBy>
  <cp:revision>57</cp:revision>
  <cp:lastPrinted>2017-10-04T09:44:21Z</cp:lastPrinted>
  <dcterms:created xsi:type="dcterms:W3CDTF">2017-10-03T22:58:01Z</dcterms:created>
  <dcterms:modified xsi:type="dcterms:W3CDTF">2019-10-08T08:48:42Z</dcterms:modified>
</cp:coreProperties>
</file>