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58" r:id="rId5"/>
    <p:sldId id="263" r:id="rId6"/>
    <p:sldId id="262" r:id="rId7"/>
    <p:sldId id="261" r:id="rId8"/>
    <p:sldId id="260" r:id="rId9"/>
    <p:sldId id="259" r:id="rId10"/>
    <p:sldId id="264" r:id="rId11"/>
    <p:sldId id="265" r:id="rId12"/>
    <p:sldId id="266" r:id="rId13"/>
    <p:sldId id="272" r:id="rId14"/>
    <p:sldId id="267" r:id="rId15"/>
    <p:sldId id="268" r:id="rId16"/>
    <p:sldId id="269" r:id="rId17"/>
    <p:sldId id="270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6" r:id="rId29"/>
    <p:sldId id="285" r:id="rId30"/>
    <p:sldId id="284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72982-DC1D-460C-BC83-A0CC7BB97C98}" type="datetimeFigureOut">
              <a:rPr lang="en-US" smtClean="0"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100A8-F323-45EA-B015-350B904BC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03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72982-DC1D-460C-BC83-A0CC7BB97C98}" type="datetimeFigureOut">
              <a:rPr lang="en-US" smtClean="0"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100A8-F323-45EA-B015-350B904BC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990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72982-DC1D-460C-BC83-A0CC7BB97C98}" type="datetimeFigureOut">
              <a:rPr lang="en-US" smtClean="0"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100A8-F323-45EA-B015-350B904BC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36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72982-DC1D-460C-BC83-A0CC7BB97C98}" type="datetimeFigureOut">
              <a:rPr lang="en-US" smtClean="0"/>
              <a:t>10/14/2019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100A8-F323-45EA-B015-350B904BC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825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72982-DC1D-460C-BC83-A0CC7BB97C98}" type="datetimeFigureOut">
              <a:rPr lang="en-US" smtClean="0"/>
              <a:t>10/14/2019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100A8-F323-45EA-B015-350B904BC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504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72982-DC1D-460C-BC83-A0CC7BB97C98}" type="datetimeFigureOut">
              <a:rPr lang="en-US" smtClean="0"/>
              <a:t>10/14/2019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100A8-F323-45EA-B015-350B904BC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480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72982-DC1D-460C-BC83-A0CC7BB97C98}" type="datetimeFigureOut">
              <a:rPr lang="en-US" smtClean="0"/>
              <a:t>10/14/2019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100A8-F323-45EA-B015-350B904BC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609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72982-DC1D-460C-BC83-A0CC7BB97C98}" type="datetimeFigureOut">
              <a:rPr lang="en-US" smtClean="0"/>
              <a:t>10/14/2019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100A8-F323-45EA-B015-350B904BC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826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72982-DC1D-460C-BC83-A0CC7BB97C98}" type="datetimeFigureOut">
              <a:rPr lang="en-US" smtClean="0"/>
              <a:t>10/14/2019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100A8-F323-45EA-B015-350B904BC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898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72982-DC1D-460C-BC83-A0CC7BB97C98}" type="datetimeFigureOut">
              <a:rPr lang="en-US" smtClean="0"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100A8-F323-45EA-B015-350B904BC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214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72982-DC1D-460C-BC83-A0CC7BB97C98}" type="datetimeFigureOut">
              <a:rPr lang="en-US" smtClean="0"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100A8-F323-45EA-B015-350B904BC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303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72982-DC1D-460C-BC83-A0CC7BB97C98}" type="datetimeFigureOut">
              <a:rPr lang="en-US" smtClean="0"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100A8-F323-45EA-B015-350B904BC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488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228601"/>
            <a:ext cx="7772400" cy="685800"/>
          </a:xfrm>
        </p:spPr>
        <p:txBody>
          <a:bodyPr>
            <a:normAutofit fontScale="90000"/>
          </a:bodyPr>
          <a:lstStyle/>
          <a:p>
            <a:r>
              <a:rPr lang="mn-MN" b="1" dirty="0" smtClean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ЭТО? </a:t>
            </a:r>
            <a:endParaRPr lang="en-US" b="1" dirty="0">
              <a:solidFill>
                <a:srgbClr val="CC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8" name="Picture 4" descr="C:\Users\Uranaa\Desktop\fon-raznocvetnye-knigi-karandasi-stol-casy-abloko-budilni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990600"/>
            <a:ext cx="81534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943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73162"/>
          </a:xfrm>
        </p:spPr>
        <p:txBody>
          <a:bodyPr>
            <a:normAutofit/>
          </a:bodyPr>
          <a:lstStyle/>
          <a:p>
            <a:r>
              <a:rPr lang="mn-MN" sz="4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это?  </a:t>
            </a:r>
            <a:endParaRPr lang="en-US" sz="4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57200" y="838200"/>
            <a:ext cx="8382000" cy="4495800"/>
          </a:xfrm>
        </p:spPr>
        <p:txBody>
          <a:bodyPr>
            <a:normAutofit fontScale="92500"/>
          </a:bodyPr>
          <a:lstStyle/>
          <a:p>
            <a:endParaRPr lang="mn-MN" dirty="0" smtClean="0"/>
          </a:p>
          <a:p>
            <a:pPr marL="457200" lvl="1" indent="0">
              <a:buNone/>
            </a:pPr>
            <a:endParaRPr lang="mn-MN" dirty="0"/>
          </a:p>
          <a:p>
            <a:pPr marL="1371600" lvl="3" indent="0">
              <a:buNone/>
            </a:pPr>
            <a:r>
              <a:rPr lang="mn-MN" sz="4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 		</a:t>
            </a:r>
            <a:r>
              <a:rPr lang="mn-MN" sz="4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mn-MN" sz="4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mn-MN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mn-MN" sz="4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СТОЛ</a:t>
            </a:r>
            <a:r>
              <a:rPr lang="mn-MN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  <a:p>
            <a:pPr marL="1371600" lvl="3" indent="0">
              <a:buNone/>
            </a:pPr>
            <a:r>
              <a:rPr lang="mn-MN" sz="4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СТЕНА 	 		</a:t>
            </a:r>
            <a:r>
              <a:rPr lang="mn-MN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mn-MN" sz="40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mn-MN" sz="4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СТЕН</a:t>
            </a:r>
            <a:r>
              <a:rPr lang="mn-MN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mn-MN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mn-MN" sz="40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ЧТО?</a:t>
            </a:r>
            <a:r>
              <a:rPr lang="mn-MN" sz="4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ПАРТА 	    </a:t>
            </a:r>
            <a:r>
              <a:rPr lang="mn-MN" sz="40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</a:t>
            </a:r>
            <a:r>
              <a:rPr lang="mn-MN" sz="40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mn-MN" sz="4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mn-MN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mn-MN" sz="4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ПАРТ</a:t>
            </a:r>
            <a:r>
              <a:rPr lang="mn-MN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  <a:p>
            <a:pPr marL="1371600" lvl="3" indent="0">
              <a:buNone/>
            </a:pPr>
            <a:r>
              <a:rPr lang="mn-MN" sz="4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СТУЛ				</a:t>
            </a:r>
            <a:r>
              <a:rPr lang="mn-MN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mn-MN" sz="4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СТУЛ</a:t>
            </a:r>
            <a:r>
              <a:rPr lang="mn-MN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  <a:p>
            <a:pPr marL="1371600" lvl="3" indent="0">
              <a:buNone/>
            </a:pPr>
            <a:r>
              <a:rPr lang="mn-MN" sz="4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ПОЛКА			</a:t>
            </a:r>
            <a:r>
              <a:rPr lang="mn-MN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mn-MN" sz="4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ПОЛК</a:t>
            </a:r>
            <a:r>
              <a:rPr lang="mn-MN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mn-MN" sz="4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1371600" lvl="3" indent="0">
              <a:buNone/>
            </a:pP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17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mn-M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это? </a:t>
            </a:r>
            <a:endParaRPr lang="en-US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990600"/>
            <a:ext cx="8610600" cy="5181600"/>
          </a:xfrm>
        </p:spPr>
        <p:txBody>
          <a:bodyPr/>
          <a:lstStyle/>
          <a:p>
            <a:pPr marL="0" indent="0">
              <a:buNone/>
            </a:pPr>
            <a:r>
              <a:rPr lang="mn-M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mn-M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mn-M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АКТОВЫЙ ЗАЛ 		     </a:t>
            </a:r>
            <a:r>
              <a:rPr lang="mn-MN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mn-M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АКТОВ</a:t>
            </a:r>
            <a:r>
              <a:rPr lang="mn-M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</a:t>
            </a:r>
            <a:r>
              <a:rPr lang="mn-M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ЗАЛ</a:t>
            </a:r>
            <a:r>
              <a:rPr lang="mn-M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mn-M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   БИБЛИОТЕКА		 	</a:t>
            </a:r>
            <a:r>
              <a:rPr lang="mn-MN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mn-M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БИБЛИОТЕК</a:t>
            </a:r>
            <a:r>
              <a:rPr lang="mn-M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mn-MN" sz="28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Ч</a:t>
            </a:r>
            <a:r>
              <a:rPr lang="mn-MN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ТО?  </a:t>
            </a:r>
            <a:r>
              <a:rPr lang="mn-M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СПОРТЗАЛ           </a:t>
            </a:r>
            <a:r>
              <a:rPr lang="mn-MN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ГДЕ?</a:t>
            </a:r>
            <a:r>
              <a:rPr lang="mn-M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mn-MN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mn-M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СПОРТЗАЛ</a:t>
            </a:r>
            <a:r>
              <a:rPr lang="mn-M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mn-M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   КАБИНЕТ			</a:t>
            </a:r>
            <a:r>
              <a:rPr lang="mn-MN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mn-M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</a:t>
            </a:r>
            <a:r>
              <a:rPr lang="mn-M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mn-M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   КЛАСС			 	</a:t>
            </a:r>
            <a:r>
              <a:rPr lang="mn-MN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mn-M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КЛАСС</a:t>
            </a:r>
            <a:r>
              <a:rPr lang="mn-M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mn-M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   ШКОЛА 			 	</a:t>
            </a:r>
            <a:r>
              <a:rPr lang="mn-MN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mn-M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</a:t>
            </a:r>
            <a:r>
              <a:rPr lang="mn-M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489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457200"/>
            <a:ext cx="4724400" cy="533400"/>
          </a:xfrm>
        </p:spPr>
        <p:txBody>
          <a:bodyPr>
            <a:noAutofit/>
          </a:bodyPr>
          <a:lstStyle/>
          <a:p>
            <a:pPr algn="ctr"/>
            <a:r>
              <a:rPr lang="mn-MN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КАРАНДАШ? </a:t>
            </a:r>
            <a:endParaRPr lang="en-US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5562600"/>
            <a:ext cx="6934200" cy="868362"/>
          </a:xfrm>
        </p:spPr>
        <p:txBody>
          <a:bodyPr>
            <a:noAutofit/>
          </a:bodyPr>
          <a:lstStyle/>
          <a:p>
            <a:r>
              <a:rPr lang="mn-M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КАРАНДАШ В ПЕНАЛ</a:t>
            </a:r>
            <a:r>
              <a:rPr lang="mn-MN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mn-M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Uranaa\Desktop\penal-shkolnyy.--15ac-1512039790122038-2-big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066800"/>
            <a:ext cx="67056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797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mn-MN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книга? 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28800" y="5181600"/>
            <a:ext cx="5867400" cy="609600"/>
          </a:xfrm>
        </p:spPr>
        <p:txBody>
          <a:bodyPr>
            <a:noAutofit/>
          </a:bodyPr>
          <a:lstStyle/>
          <a:p>
            <a:pPr algn="ctr"/>
            <a:r>
              <a:rPr lang="mn-MN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Книга на стол</a:t>
            </a:r>
            <a:r>
              <a:rPr lang="mn-MN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mn-MN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Uranaa\Desktop\hello_html_m151434b5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762000"/>
            <a:ext cx="670560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656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Autofit/>
          </a:bodyPr>
          <a:lstStyle/>
          <a:p>
            <a:r>
              <a:rPr lang="mn-MN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ЧАСЫ? </a:t>
            </a:r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C:\Users\Uranaa\Desktop\ЧАСЫ НА №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400" y="914400"/>
            <a:ext cx="8153400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90800" y="5715000"/>
            <a:ext cx="4041775" cy="639762"/>
          </a:xfrm>
        </p:spPr>
        <p:txBody>
          <a:bodyPr>
            <a:normAutofit/>
          </a:bodyPr>
          <a:lstStyle/>
          <a:p>
            <a:pPr algn="ctr"/>
            <a:r>
              <a:rPr lang="mn-MN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ЧАСЫ НА СТЕН</a:t>
            </a:r>
            <a:r>
              <a:rPr lang="mn-M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mn-MN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0115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Autofit/>
          </a:bodyPr>
          <a:lstStyle/>
          <a:p>
            <a:r>
              <a:rPr lang="mn-M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ЭТО? 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7" name="Picture 3" descr="C:\Users\Uranaa\Desktop\ПОЛКА1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8200" y="838200"/>
            <a:ext cx="77724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2590800" y="5562600"/>
            <a:ext cx="4041775" cy="639762"/>
          </a:xfrm>
        </p:spPr>
        <p:txBody>
          <a:bodyPr>
            <a:noAutofit/>
          </a:bodyPr>
          <a:lstStyle/>
          <a:p>
            <a:r>
              <a:rPr lang="mn-MN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ПОЛКА. 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61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15962"/>
          </a:xfrm>
        </p:spPr>
        <p:txBody>
          <a:bodyPr>
            <a:normAutofit/>
          </a:bodyPr>
          <a:lstStyle/>
          <a:p>
            <a:r>
              <a:rPr lang="mn-MN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КАРТИНА? </a:t>
            </a:r>
            <a:endParaRPr lang="en-US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Uranaa\Desktop\1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800" y="838200"/>
            <a:ext cx="7620000" cy="460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752600" y="5715000"/>
            <a:ext cx="6172200" cy="639762"/>
          </a:xfrm>
        </p:spPr>
        <p:txBody>
          <a:bodyPr>
            <a:noAutofit/>
          </a:bodyPr>
          <a:lstStyle/>
          <a:p>
            <a:r>
              <a:rPr lang="mn-MN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КАРТИНА НА СТЕНЕ.</a:t>
            </a:r>
            <a:endParaRPr 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490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09600"/>
          </a:xfrm>
        </p:spPr>
        <p:txBody>
          <a:bodyPr>
            <a:normAutofit fontScale="90000"/>
          </a:bodyPr>
          <a:lstStyle/>
          <a:p>
            <a:pPr algn="l"/>
            <a:r>
              <a:rPr lang="mn-MN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ГДЕ КНИГА? </a:t>
            </a:r>
            <a:endParaRPr 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Uranaa\Desktop\парта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95400" y="1143000"/>
            <a:ext cx="662940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371600" y="5334000"/>
            <a:ext cx="7315200" cy="76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n-MN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КНИГА НА ПАРТЕ. </a:t>
            </a:r>
            <a:endParaRPr lang="en-US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12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mn-MN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линейка? 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5410200"/>
            <a:ext cx="6553200" cy="639762"/>
          </a:xfrm>
        </p:spPr>
        <p:txBody>
          <a:bodyPr>
            <a:noAutofit/>
          </a:bodyPr>
          <a:lstStyle/>
          <a:p>
            <a:pPr algn="ctr"/>
            <a:r>
              <a:rPr lang="mn-MN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Линейка в сумке. 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Uranaa\Desktop\back-to-school-DMR59W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47800"/>
            <a:ext cx="8382000" cy="395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7109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mn-M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это?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0800" y="5715000"/>
            <a:ext cx="4040188" cy="639762"/>
          </a:xfrm>
        </p:spPr>
        <p:txBody>
          <a:bodyPr>
            <a:noAutofit/>
          </a:bodyPr>
          <a:lstStyle/>
          <a:p>
            <a:pPr algn="ctr"/>
            <a:r>
              <a:rPr lang="mn-MN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Актовый зал </a:t>
            </a:r>
            <a:endParaRPr lang="en-US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81200" y="4572000"/>
            <a:ext cx="4041775" cy="639762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Uranaa\Desktop\актовый зал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914400"/>
            <a:ext cx="7620000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18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mn-M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это?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95600" y="5943600"/>
            <a:ext cx="4041775" cy="639762"/>
          </a:xfrm>
        </p:spPr>
        <p:txBody>
          <a:bodyPr>
            <a:normAutofit/>
          </a:bodyPr>
          <a:lstStyle/>
          <a:p>
            <a:pPr algn="ctr"/>
            <a:r>
              <a:rPr lang="mn-MN" sz="3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Спортивный зал </a:t>
            </a:r>
            <a:endParaRPr lang="en-US" sz="3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Uranaa\Desktop\дети в зале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0"/>
            <a:ext cx="79248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746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mn-M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дети?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95600" y="5943600"/>
            <a:ext cx="4041775" cy="639762"/>
          </a:xfrm>
        </p:spPr>
        <p:txBody>
          <a:bodyPr>
            <a:normAutofit/>
          </a:bodyPr>
          <a:lstStyle/>
          <a:p>
            <a:pPr algn="ctr"/>
            <a:r>
              <a:rPr lang="mn-MN" sz="3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в спортзал</a:t>
            </a:r>
            <a:r>
              <a:rPr lang="mn-MN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mn-MN" sz="3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Uranaa\Desktop\дети в зале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0"/>
            <a:ext cx="79248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1617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mn-M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учительница?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1200" y="5867400"/>
            <a:ext cx="5410200" cy="639762"/>
          </a:xfrm>
        </p:spPr>
        <p:txBody>
          <a:bodyPr>
            <a:noAutofit/>
          </a:bodyPr>
          <a:lstStyle/>
          <a:p>
            <a:pPr algn="ctr"/>
            <a:r>
              <a:rPr lang="mn-MN" sz="3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Учительница в класс</a:t>
            </a:r>
            <a:r>
              <a:rPr lang="mn-MN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mn-MN" sz="3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6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Uranaa\Desktop\учительница в классе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990600"/>
            <a:ext cx="807720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316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274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mn-M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ученики?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90800" y="5943600"/>
            <a:ext cx="4041775" cy="639762"/>
          </a:xfrm>
        </p:spPr>
        <p:txBody>
          <a:bodyPr>
            <a:noAutofit/>
          </a:bodyPr>
          <a:lstStyle/>
          <a:p>
            <a:r>
              <a:rPr lang="mn-MN" sz="3600" b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Ученики в класс</a:t>
            </a:r>
            <a:r>
              <a:rPr lang="mn-M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mn-MN" sz="3600" b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600" b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Uranaa\Desktop\в классе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85800"/>
            <a:ext cx="8534400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954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446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mn-M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девочки?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943600"/>
            <a:ext cx="4800600" cy="639762"/>
          </a:xfrm>
        </p:spPr>
        <p:txBody>
          <a:bodyPr>
            <a:noAutofit/>
          </a:bodyPr>
          <a:lstStyle/>
          <a:p>
            <a:r>
              <a:rPr lang="mn-MN" sz="3200" b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Девочки в актов</a:t>
            </a:r>
            <a:r>
              <a:rPr lang="mn-M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ом</a:t>
            </a:r>
            <a:r>
              <a:rPr lang="mn-MN" sz="3200" b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зал</a:t>
            </a:r>
            <a:r>
              <a:rPr lang="mn-M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mn-MN" sz="3200" b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b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C:\Users\Uranaa\Desktop\актовый зал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85800"/>
            <a:ext cx="84582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447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mn-M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мальчик?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5867400"/>
            <a:ext cx="4878388" cy="639762"/>
          </a:xfrm>
        </p:spPr>
        <p:txBody>
          <a:bodyPr>
            <a:noAutofit/>
          </a:bodyPr>
          <a:lstStyle/>
          <a:p>
            <a:r>
              <a:rPr lang="mn-MN" sz="3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Мальчик в библиотек</a:t>
            </a:r>
            <a:r>
              <a:rPr lang="mn-MN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mn-MN" sz="3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C:\Users\Uranaa\Desktop\библиотека.jp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914400"/>
            <a:ext cx="82296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1817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mn-M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ручка?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62200" y="5867400"/>
            <a:ext cx="4040188" cy="639762"/>
          </a:xfrm>
        </p:spPr>
        <p:txBody>
          <a:bodyPr>
            <a:noAutofit/>
          </a:bodyPr>
          <a:lstStyle/>
          <a:p>
            <a:pPr algn="ctr"/>
            <a:r>
              <a:rPr lang="mn-MN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Ручка на стол</a:t>
            </a:r>
            <a:r>
              <a:rPr lang="mn-MN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mn-MN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Users\Uranaa\Desktop\РУЧКА НА ПАРТЕ.gi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38200"/>
            <a:ext cx="7595394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6401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mn-M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сумка?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0800" y="5638800"/>
            <a:ext cx="4040188" cy="639762"/>
          </a:xfrm>
        </p:spPr>
        <p:txBody>
          <a:bodyPr>
            <a:noAutofit/>
          </a:bodyPr>
          <a:lstStyle/>
          <a:p>
            <a:pPr algn="ctr"/>
            <a:r>
              <a:rPr lang="mn-MN" sz="3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Сумка на стул</a:t>
            </a:r>
            <a:r>
              <a:rPr lang="mn-MN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mn-MN" sz="3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6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C:\Users\Uranaa\Desktop\школа-задней-предпосылки-ретро-к-1539442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28" y="840544"/>
            <a:ext cx="8153400" cy="4569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6790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mn-MN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на столе? 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C:\Users\Uranaa\Desktop\НА СТОЛЕ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200"/>
            <a:ext cx="91440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963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mn-M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 сумке?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5943600"/>
            <a:ext cx="6629400" cy="609600"/>
          </a:xfrm>
        </p:spPr>
        <p:txBody>
          <a:bodyPr>
            <a:normAutofit/>
          </a:bodyPr>
          <a:lstStyle/>
          <a:p>
            <a:pPr algn="ctr"/>
            <a:r>
              <a:rPr lang="mn-MN" sz="3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сумке карандаш и линейка. </a:t>
            </a:r>
            <a:endParaRPr lang="en-US" sz="3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C:\Users\Uranaa\Desktop\КАРАНДАШ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066800"/>
            <a:ext cx="8001000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347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mn-MN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ручка?</a:t>
            </a:r>
            <a:endParaRPr lang="en-US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5867400"/>
            <a:ext cx="4724400" cy="639762"/>
          </a:xfrm>
        </p:spPr>
        <p:txBody>
          <a:bodyPr>
            <a:noAutofit/>
          </a:bodyPr>
          <a:lstStyle/>
          <a:p>
            <a:r>
              <a:rPr lang="mn-MN" sz="3600" b="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Ручка в пенал</a:t>
            </a:r>
            <a:r>
              <a:rPr lang="mn-MN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mn-MN" sz="3600" b="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600" b="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C:\Users\Uranaa\Desktop\ПЕНАЛ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990600"/>
            <a:ext cx="762000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8544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mn-M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глобус?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14600" y="5867400"/>
            <a:ext cx="4041775" cy="71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n-M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Глобус на стол</a:t>
            </a:r>
            <a:r>
              <a:rPr lang="mn-MN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mn-M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C:\Users\Uranaa\Desktop\ГЛОБУС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838200"/>
            <a:ext cx="861060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1670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57200"/>
          </a:xfrm>
        </p:spPr>
        <p:txBody>
          <a:bodyPr>
            <a:noAutofit/>
          </a:bodyPr>
          <a:lstStyle/>
          <a:p>
            <a:r>
              <a:rPr lang="mn-MN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ученица? 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67000" y="6019800"/>
            <a:ext cx="4040188" cy="639762"/>
          </a:xfrm>
        </p:spPr>
        <p:txBody>
          <a:bodyPr>
            <a:noAutofit/>
          </a:bodyPr>
          <a:lstStyle/>
          <a:p>
            <a:pPr algn="ctr"/>
            <a:r>
              <a:rPr lang="mn-MN" sz="3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Ученица в класс</a:t>
            </a:r>
            <a:r>
              <a:rPr lang="mn-MN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mn-MN" sz="3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6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 descr="C:\Users\Uranaa\Desktop\УЧЕНИЦА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609600"/>
            <a:ext cx="6705600" cy="549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9774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5641"/>
          </a:xfrm>
        </p:spPr>
        <p:txBody>
          <a:bodyPr>
            <a:noAutofit/>
          </a:bodyPr>
          <a:lstStyle/>
          <a:p>
            <a:r>
              <a:rPr lang="mn-M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 пенале?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8467" y="5715000"/>
            <a:ext cx="7330441" cy="639762"/>
          </a:xfrm>
        </p:spPr>
        <p:txBody>
          <a:bodyPr>
            <a:normAutofit fontScale="92500"/>
          </a:bodyPr>
          <a:lstStyle/>
          <a:p>
            <a:pPr algn="ctr"/>
            <a:r>
              <a:rPr lang="mn-MN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пенал</a:t>
            </a:r>
            <a:r>
              <a:rPr lang="mn-M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mn-MN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резинка, карандаши, ручка и линейки</a:t>
            </a:r>
            <a:r>
              <a:rPr lang="mn-MN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mn-MN" dirty="0" smtClean="0"/>
              <a:t>В пенале </a:t>
            </a:r>
            <a:endParaRPr lang="en-US" dirty="0"/>
          </a:p>
        </p:txBody>
      </p:sp>
      <p:pic>
        <p:nvPicPr>
          <p:cNvPr id="13314" name="Picture 2" descr="C:\Users\Uranaa\Desktop\В ПЕНАЛЕ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467" y="750279"/>
            <a:ext cx="7162800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232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mn-M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Составьте предложения по картинкам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338" name="Picture 2" descr="C:\Users\Uranaa\Desktop\яблоко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400"/>
            <a:ext cx="45720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Uranaa\Desktop\карандаши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990600"/>
            <a:ext cx="4572001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2488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ranaa\Desktop\depositphotos_8899833-stock-illustration-cartoon-home-furniture-book-shelf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-4689"/>
            <a:ext cx="8077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82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ranaa\Desktop\мальчик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" y="0"/>
            <a:ext cx="9144000" cy="687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4621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Autofit/>
          </a:bodyPr>
          <a:lstStyle/>
          <a:p>
            <a:r>
              <a:rPr lang="mn-MN" sz="3600" b="1" i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Новые слова-</a:t>
            </a:r>
            <a:r>
              <a:rPr lang="mn-MN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Шинэ үг </a:t>
            </a:r>
            <a:endParaRPr lang="en-US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066800"/>
            <a:ext cx="8001000" cy="5059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n-MN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Повторение- </a:t>
            </a:r>
            <a:r>
              <a:rPr lang="mn-M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давталт</a:t>
            </a:r>
          </a:p>
          <a:p>
            <a:pPr marL="0" indent="0">
              <a:buNone/>
            </a:pPr>
            <a:r>
              <a:rPr lang="mn-MN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Ты- </a:t>
            </a:r>
            <a:r>
              <a:rPr lang="mn-M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mn-MN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mn-MN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Он-</a:t>
            </a:r>
            <a:r>
              <a:rPr lang="mn-M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тэр</a:t>
            </a:r>
            <a:r>
              <a:rPr lang="mn-MN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mn-MN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эрэгтэй</a:t>
            </a:r>
            <a:r>
              <a:rPr lang="en-US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mn-MN" sz="36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mn-MN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Она –</a:t>
            </a:r>
            <a:r>
              <a:rPr lang="mn-M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тэр</a:t>
            </a:r>
            <a:r>
              <a:rPr lang="mn-MN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mn-MN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эмэгтэй</a:t>
            </a:r>
            <a:r>
              <a:rPr lang="en-US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mn-MN" sz="36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mn-MN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он? – </a:t>
            </a:r>
            <a:r>
              <a:rPr lang="mn-M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тэр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mn-M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эрэгтэй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mn-M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ямар ажил хийдэг вэ? </a:t>
            </a:r>
          </a:p>
          <a:p>
            <a:pPr marL="0" indent="0">
              <a:buNone/>
            </a:pPr>
            <a:r>
              <a:rPr lang="mn-MN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она? – </a:t>
            </a:r>
            <a:r>
              <a:rPr lang="mn-M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тэр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mn-M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эмэгтэй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mn-M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ямар ажил хийдэг вэ?</a:t>
            </a:r>
          </a:p>
        </p:txBody>
      </p:sp>
    </p:spTree>
    <p:extLst>
      <p:ext uri="{BB962C8B-B14F-4D97-AF65-F5344CB8AC3E}">
        <p14:creationId xmlns:p14="http://schemas.microsoft.com/office/powerpoint/2010/main" val="115561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Autofit/>
          </a:bodyPr>
          <a:lstStyle/>
          <a:p>
            <a:r>
              <a:rPr lang="mn-MN" sz="3200" b="1" i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Новые слова-</a:t>
            </a:r>
            <a:r>
              <a:rPr lang="mn-M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Шинэ үг</a:t>
            </a:r>
            <a:endParaRPr lang="en-US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66800"/>
            <a:ext cx="8153400" cy="5105400"/>
          </a:xfrm>
        </p:spPr>
        <p:txBody>
          <a:bodyPr>
            <a:normAutofit fontScale="47500" lnSpcReduction="20000"/>
          </a:bodyPr>
          <a:lstStyle/>
          <a:p>
            <a:endParaRPr lang="mn-MN" dirty="0" smtClean="0"/>
          </a:p>
          <a:p>
            <a:endParaRPr lang="mn-MN" dirty="0" smtClean="0"/>
          </a:p>
          <a:p>
            <a:r>
              <a:rPr lang="mn-MN" sz="6500" b="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Краска – </a:t>
            </a:r>
            <a:r>
              <a:rPr lang="mn-MN" sz="6500" b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усан будаг </a:t>
            </a:r>
          </a:p>
          <a:p>
            <a:r>
              <a:rPr lang="mn-MN" sz="6500" b="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Циркуль – </a:t>
            </a:r>
            <a:r>
              <a:rPr lang="mn-MN" sz="6500" b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гортиг </a:t>
            </a:r>
          </a:p>
          <a:p>
            <a:r>
              <a:rPr lang="mn-MN" sz="6500" b="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 – </a:t>
            </a:r>
            <a:r>
              <a:rPr lang="mn-MN" sz="6500" b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шал </a:t>
            </a:r>
          </a:p>
          <a:p>
            <a:r>
              <a:rPr lang="mn-MN" sz="6500" b="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 – </a:t>
            </a:r>
            <a:r>
              <a:rPr lang="mn-MN" sz="6500" b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шохой</a:t>
            </a:r>
          </a:p>
          <a:p>
            <a:r>
              <a:rPr lang="mn-MN" sz="6500" b="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 – </a:t>
            </a:r>
          </a:p>
          <a:p>
            <a:r>
              <a:rPr lang="mn-MN" sz="6500" b="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Шкаф- </a:t>
            </a:r>
            <a:r>
              <a:rPr lang="mn-MN" sz="6500" b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шүүгээ</a:t>
            </a:r>
          </a:p>
          <a:p>
            <a:r>
              <a:rPr lang="mn-MN" sz="6500" b="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Обедаю – </a:t>
            </a:r>
            <a:r>
              <a:rPr lang="mn-MN" sz="6500" b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үдийн хоол иддэг</a:t>
            </a:r>
          </a:p>
          <a:p>
            <a:r>
              <a:rPr lang="mn-MN" sz="6500" b="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Читаю – </a:t>
            </a:r>
            <a:r>
              <a:rPr lang="mn-MN" sz="6500" b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уншдаг</a:t>
            </a:r>
          </a:p>
          <a:p>
            <a:r>
              <a:rPr lang="mn-MN" sz="6500" b="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Играю -</a:t>
            </a:r>
            <a:r>
              <a:rPr lang="mn-MN" sz="6500" b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тоглодог</a:t>
            </a:r>
          </a:p>
          <a:p>
            <a:endParaRPr lang="mn-MN" sz="3100" b="0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mn-MN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mn-MN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9869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1630</TotalTime>
  <Words>252</Words>
  <Application>Microsoft Office PowerPoint</Application>
  <PresentationFormat>On-screen Show (4:3)</PresentationFormat>
  <Paragraphs>82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ГДЕ ЭТО? </vt:lpstr>
      <vt:lpstr>Где это?  </vt:lpstr>
      <vt:lpstr>Где это? </vt:lpstr>
      <vt:lpstr>PowerPoint Presentation</vt:lpstr>
      <vt:lpstr>Где книга? </vt:lpstr>
      <vt:lpstr>ГДЕ ЧАСЫ? </vt:lpstr>
      <vt:lpstr>ЧТО ЭТО? </vt:lpstr>
      <vt:lpstr>ГДЕ КАРТИНА? </vt:lpstr>
      <vt:lpstr>                   ГДЕ КНИГА? </vt:lpstr>
      <vt:lpstr>Где линейка? </vt:lpstr>
      <vt:lpstr>Что это? </vt:lpstr>
      <vt:lpstr>Что это?</vt:lpstr>
      <vt:lpstr>Где дети? </vt:lpstr>
      <vt:lpstr>Где учительница? </vt:lpstr>
      <vt:lpstr>Где ученики?</vt:lpstr>
      <vt:lpstr>Где девочки? </vt:lpstr>
      <vt:lpstr>Где мальчик? </vt:lpstr>
      <vt:lpstr>Где ручка?</vt:lpstr>
      <vt:lpstr>Где сумка? </vt:lpstr>
      <vt:lpstr>Что на столе? </vt:lpstr>
      <vt:lpstr>Что в сумке?</vt:lpstr>
      <vt:lpstr>Где ручка?</vt:lpstr>
      <vt:lpstr>Где глобус? </vt:lpstr>
      <vt:lpstr>Где ученица? </vt:lpstr>
      <vt:lpstr>Что в пенале? </vt:lpstr>
      <vt:lpstr>Составьте предложения по картинкам</vt:lpstr>
      <vt:lpstr>PowerPoint Presentation</vt:lpstr>
      <vt:lpstr>PowerPoint Presentation</vt:lpstr>
      <vt:lpstr>Новые слова-Шинэ үг </vt:lpstr>
      <vt:lpstr>Новые слова-Шинэ үг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ГДЕ ЭТО? </dc:title>
  <dc:creator>Uranaa</dc:creator>
  <cp:lastModifiedBy>Uranaa</cp:lastModifiedBy>
  <cp:revision>53</cp:revision>
  <dcterms:created xsi:type="dcterms:W3CDTF">2019-09-26T23:58:47Z</dcterms:created>
  <dcterms:modified xsi:type="dcterms:W3CDTF">2019-10-14T21:10:12Z</dcterms:modified>
</cp:coreProperties>
</file>