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7" r:id="rId5"/>
    <p:sldId id="284" r:id="rId6"/>
    <p:sldId id="287" r:id="rId7"/>
    <p:sldId id="278" r:id="rId8"/>
    <p:sldId id="281" r:id="rId9"/>
    <p:sldId id="282" r:id="rId10"/>
    <p:sldId id="283" r:id="rId11"/>
    <p:sldId id="285" r:id="rId12"/>
    <p:sldId id="286" r:id="rId13"/>
    <p:sldId id="259" r:id="rId14"/>
    <p:sldId id="272" r:id="rId15"/>
    <p:sldId id="260" r:id="rId16"/>
    <p:sldId id="261" r:id="rId17"/>
    <p:sldId id="295" r:id="rId18"/>
    <p:sldId id="291" r:id="rId19"/>
    <p:sldId id="273" r:id="rId20"/>
    <p:sldId id="262" r:id="rId21"/>
    <p:sldId id="263" r:id="rId22"/>
    <p:sldId id="264" r:id="rId23"/>
    <p:sldId id="292" r:id="rId24"/>
    <p:sldId id="265" r:id="rId25"/>
    <p:sldId id="293" r:id="rId26"/>
    <p:sldId id="266" r:id="rId27"/>
    <p:sldId id="289" r:id="rId28"/>
    <p:sldId id="267" r:id="rId29"/>
    <p:sldId id="290" r:id="rId30"/>
    <p:sldId id="268" r:id="rId31"/>
    <p:sldId id="288" r:id="rId32"/>
    <p:sldId id="270" r:id="rId33"/>
    <p:sldId id="294" r:id="rId34"/>
    <p:sldId id="271" r:id="rId35"/>
    <p:sldId id="274" r:id="rId36"/>
    <p:sldId id="275" r:id="rId37"/>
    <p:sldId id="276" r:id="rId38"/>
  </p:sldIdLst>
  <p:sldSz cx="9144000" cy="6858000" type="screen4x3"/>
  <p:notesSz cx="6858000" cy="9144000"/>
  <p:defaultTextStyle>
    <a:defPPr>
      <a:defRPr lang="mn-M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5E255AF-00D1-4841-9614-D2949206AE61}" type="doc">
      <dgm:prSet loTypeId="urn:microsoft.com/office/officeart/2005/8/layout/hierarchy1" loCatId="hierarchy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mn-MN"/>
        </a:p>
      </dgm:t>
    </dgm:pt>
    <dgm:pt modelId="{4E21BA90-BF9D-4530-A12E-FDE05CDC7E0A}">
      <dgm:prSet phldrT="[Text]"/>
      <dgm:spPr/>
      <dgm:t>
        <a:bodyPr/>
        <a:lstStyle/>
        <a:p>
          <a:r>
            <a:rPr lang="mn-MN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rPr>
            <a:t>Оёдлын багаж хэрэгсэл</a:t>
          </a:r>
          <a:endParaRPr lang="mn-MN" b="1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88AF51F-05AC-46DC-AC25-596E55F6F68B}" type="parTrans" cxnId="{FADAC538-34FE-4BC3-BD4B-5611E9C206BC}">
      <dgm:prSet/>
      <dgm:spPr/>
      <dgm:t>
        <a:bodyPr/>
        <a:lstStyle/>
        <a:p>
          <a:endParaRPr lang="mn-MN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F0C92F-D587-4324-98BA-A21E918841A3}" type="sibTrans" cxnId="{FADAC538-34FE-4BC3-BD4B-5611E9C206BC}">
      <dgm:prSet/>
      <dgm:spPr/>
      <dgm:t>
        <a:bodyPr/>
        <a:lstStyle/>
        <a:p>
          <a:endParaRPr lang="mn-MN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DF4107-5E72-4F13-9631-A5B66CB6F1D3}">
      <dgm:prSet phldrT="[Text]"/>
      <dgm:spPr/>
      <dgm:t>
        <a:bodyPr/>
        <a:lstStyle/>
        <a:p>
          <a:r>
            <a:rPr lang="mn-MN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rPr>
            <a:t>Гар оёдлын</a:t>
          </a:r>
          <a:endParaRPr lang="mn-MN" b="1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DB22131-C5AB-4003-BFF4-52BD30B2488D}" type="parTrans" cxnId="{27E525CC-8544-4F9A-8FFA-74D2E0A11B7D}">
      <dgm:prSet/>
      <dgm:spPr/>
      <dgm:t>
        <a:bodyPr/>
        <a:lstStyle/>
        <a:p>
          <a:endParaRPr lang="mn-MN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B676D3-80E0-494D-8B13-A332A6FD1E12}" type="sibTrans" cxnId="{27E525CC-8544-4F9A-8FFA-74D2E0A11B7D}">
      <dgm:prSet/>
      <dgm:spPr/>
      <dgm:t>
        <a:bodyPr/>
        <a:lstStyle/>
        <a:p>
          <a:endParaRPr lang="mn-MN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DE8FB5-BFFF-4A41-AE05-17C76748B4B6}">
      <dgm:prSet phldrT="[Text]"/>
      <dgm:spPr/>
      <dgm:t>
        <a:bodyPr/>
        <a:lstStyle/>
        <a:p>
          <a:r>
            <a:rPr lang="mn-MN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rPr>
            <a:t>Буулгах,тэмдэглэх</a:t>
          </a:r>
          <a:endParaRPr lang="mn-MN" b="1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1FE1DD-3DDA-49C1-AB44-C4455D1BD82A}" type="parTrans" cxnId="{FCBE594B-9458-4A11-A3D9-6F07EE413D61}">
      <dgm:prSet/>
      <dgm:spPr/>
      <dgm:t>
        <a:bodyPr/>
        <a:lstStyle/>
        <a:p>
          <a:endParaRPr lang="mn-MN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BE8172-16B4-437F-9B58-6F5F73FC62D4}" type="sibTrans" cxnId="{FCBE594B-9458-4A11-A3D9-6F07EE413D61}">
      <dgm:prSet/>
      <dgm:spPr/>
      <dgm:t>
        <a:bodyPr/>
        <a:lstStyle/>
        <a:p>
          <a:endParaRPr lang="mn-MN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26F138-C974-4F4A-9B72-ABACAF236973}">
      <dgm:prSet phldrT="[Text]"/>
      <dgm:spPr/>
      <dgm:t>
        <a:bodyPr/>
        <a:lstStyle/>
        <a:p>
          <a:r>
            <a:rPr lang="mn-MN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rPr>
            <a:t>Эсгүүрийн </a:t>
          </a:r>
          <a:endParaRPr lang="mn-MN" b="1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5059B5-2B21-40D5-86AE-18FFC8E7DA86}" type="parTrans" cxnId="{FE845EFC-B9A6-40C0-A93B-EBDE4DB1BF7E}">
      <dgm:prSet/>
      <dgm:spPr/>
      <dgm:t>
        <a:bodyPr/>
        <a:lstStyle/>
        <a:p>
          <a:endParaRPr lang="mn-MN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6B123C-C7B6-486F-B42B-8DB93866D789}" type="sibTrans" cxnId="{FE845EFC-B9A6-40C0-A93B-EBDE4DB1BF7E}">
      <dgm:prSet/>
      <dgm:spPr/>
      <dgm:t>
        <a:bodyPr/>
        <a:lstStyle/>
        <a:p>
          <a:endParaRPr lang="mn-MN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A08E04-79C7-402B-A95E-7C74A6BB69DD}">
      <dgm:prSet phldrT="[Text]"/>
      <dgm:spPr/>
      <dgm:t>
        <a:bodyPr/>
        <a:lstStyle/>
        <a:p>
          <a:r>
            <a:rPr lang="mn-MN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rPr>
            <a:t>Индүүдэх</a:t>
          </a:r>
          <a:endParaRPr lang="mn-MN" b="1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487EC94-777B-45AB-B480-00BE1DDEEB7E}" type="parTrans" cxnId="{2791C1E5-D271-424D-A114-8BE3DDBE1B19}">
      <dgm:prSet/>
      <dgm:spPr/>
      <dgm:t>
        <a:bodyPr/>
        <a:lstStyle/>
        <a:p>
          <a:endParaRPr lang="mn-MN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1976AF-41BA-40E6-AE4F-9C3BF6ACE336}" type="sibTrans" cxnId="{2791C1E5-D271-424D-A114-8BE3DDBE1B19}">
      <dgm:prSet/>
      <dgm:spPr/>
      <dgm:t>
        <a:bodyPr/>
        <a:lstStyle/>
        <a:p>
          <a:endParaRPr lang="mn-MN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9D755A-ACDD-4F7B-ACA4-6239EF70A5F3}">
      <dgm:prSet phldrT="[Text]"/>
      <dgm:spPr/>
      <dgm:t>
        <a:bodyPr/>
        <a:lstStyle/>
        <a:p>
          <a:r>
            <a:rPr lang="mn-MN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rPr>
            <a:t>Хэмжих</a:t>
          </a:r>
          <a:endParaRPr lang="mn-MN" b="1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E0A328-9E4B-40A4-B9FA-A0495EF31311}" type="sibTrans" cxnId="{EC61C16A-CF25-479E-A9E7-6463FA17EE39}">
      <dgm:prSet/>
      <dgm:spPr/>
      <dgm:t>
        <a:bodyPr/>
        <a:lstStyle/>
        <a:p>
          <a:endParaRPr lang="mn-MN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46D5119-787E-4AEB-9EDD-5A4D833D5895}" type="parTrans" cxnId="{EC61C16A-CF25-479E-A9E7-6463FA17EE39}">
      <dgm:prSet/>
      <dgm:spPr/>
      <dgm:t>
        <a:bodyPr/>
        <a:lstStyle/>
        <a:p>
          <a:endParaRPr lang="mn-MN" b="1" cap="all" spc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8CDBC3-E824-404C-8480-5E4BD88D6EF9}" type="pres">
      <dgm:prSet presAssocID="{B5E255AF-00D1-4841-9614-D2949206AE6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mn-MN"/>
        </a:p>
      </dgm:t>
    </dgm:pt>
    <dgm:pt modelId="{905E3CAD-58BA-464C-9C79-EFE4D4E04506}" type="pres">
      <dgm:prSet presAssocID="{4E21BA90-BF9D-4530-A12E-FDE05CDC7E0A}" presName="hierRoot1" presStyleCnt="0"/>
      <dgm:spPr/>
    </dgm:pt>
    <dgm:pt modelId="{CEBC7406-C4FA-4AC6-B92D-823247BBEFFF}" type="pres">
      <dgm:prSet presAssocID="{4E21BA90-BF9D-4530-A12E-FDE05CDC7E0A}" presName="composite" presStyleCnt="0"/>
      <dgm:spPr/>
    </dgm:pt>
    <dgm:pt modelId="{73367BA4-A455-49E4-9DF9-A78323F2134F}" type="pres">
      <dgm:prSet presAssocID="{4E21BA90-BF9D-4530-A12E-FDE05CDC7E0A}" presName="background" presStyleLbl="node0" presStyleIdx="0" presStyleCnt="1"/>
      <dgm:spPr/>
    </dgm:pt>
    <dgm:pt modelId="{168CFEF6-2980-4CE7-ADF1-95C37DCC40AF}" type="pres">
      <dgm:prSet presAssocID="{4E21BA90-BF9D-4530-A12E-FDE05CDC7E0A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mn-MN"/>
        </a:p>
      </dgm:t>
    </dgm:pt>
    <dgm:pt modelId="{518FF22A-599B-45CE-9D18-C75EF0BFEFDF}" type="pres">
      <dgm:prSet presAssocID="{4E21BA90-BF9D-4530-A12E-FDE05CDC7E0A}" presName="hierChild2" presStyleCnt="0"/>
      <dgm:spPr/>
    </dgm:pt>
    <dgm:pt modelId="{A83F68A8-2E5B-4070-A10D-D71C17931638}" type="pres">
      <dgm:prSet presAssocID="{1DB22131-C5AB-4003-BFF4-52BD30B2488D}" presName="Name10" presStyleLbl="parChTrans1D2" presStyleIdx="0" presStyleCnt="2"/>
      <dgm:spPr/>
      <dgm:t>
        <a:bodyPr/>
        <a:lstStyle/>
        <a:p>
          <a:endParaRPr lang="mn-MN"/>
        </a:p>
      </dgm:t>
    </dgm:pt>
    <dgm:pt modelId="{1ED2186B-2F00-4C36-8236-838F5EB2006B}" type="pres">
      <dgm:prSet presAssocID="{F6DF4107-5E72-4F13-9631-A5B66CB6F1D3}" presName="hierRoot2" presStyleCnt="0"/>
      <dgm:spPr/>
    </dgm:pt>
    <dgm:pt modelId="{92B0CDB1-AB30-404E-A93E-A7F829177E0A}" type="pres">
      <dgm:prSet presAssocID="{F6DF4107-5E72-4F13-9631-A5B66CB6F1D3}" presName="composite2" presStyleCnt="0"/>
      <dgm:spPr/>
    </dgm:pt>
    <dgm:pt modelId="{6BF3AD10-24E2-4EE5-B2FB-8BC2111A089E}" type="pres">
      <dgm:prSet presAssocID="{F6DF4107-5E72-4F13-9631-A5B66CB6F1D3}" presName="background2" presStyleLbl="node2" presStyleIdx="0" presStyleCnt="2"/>
      <dgm:spPr/>
    </dgm:pt>
    <dgm:pt modelId="{AF426472-DD6F-4BC2-AE5B-22DDADFAC8EC}" type="pres">
      <dgm:prSet presAssocID="{F6DF4107-5E72-4F13-9631-A5B66CB6F1D3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mn-MN"/>
        </a:p>
      </dgm:t>
    </dgm:pt>
    <dgm:pt modelId="{EBB24CD1-28C9-49B6-AD7C-A5078F22480E}" type="pres">
      <dgm:prSet presAssocID="{F6DF4107-5E72-4F13-9631-A5B66CB6F1D3}" presName="hierChild3" presStyleCnt="0"/>
      <dgm:spPr/>
    </dgm:pt>
    <dgm:pt modelId="{1458BD92-7898-4BDA-A04A-46B22CB54162}" type="pres">
      <dgm:prSet presAssocID="{246D5119-787E-4AEB-9EDD-5A4D833D5895}" presName="Name17" presStyleLbl="parChTrans1D3" presStyleIdx="0" presStyleCnt="3"/>
      <dgm:spPr/>
      <dgm:t>
        <a:bodyPr/>
        <a:lstStyle/>
        <a:p>
          <a:endParaRPr lang="mn-MN"/>
        </a:p>
      </dgm:t>
    </dgm:pt>
    <dgm:pt modelId="{DF6509E2-6AE1-45C3-AAC8-FA0209F97349}" type="pres">
      <dgm:prSet presAssocID="{CD9D755A-ACDD-4F7B-ACA4-6239EF70A5F3}" presName="hierRoot3" presStyleCnt="0"/>
      <dgm:spPr/>
    </dgm:pt>
    <dgm:pt modelId="{635C8560-518B-4F65-8AFD-7E34E4173C7B}" type="pres">
      <dgm:prSet presAssocID="{CD9D755A-ACDD-4F7B-ACA4-6239EF70A5F3}" presName="composite3" presStyleCnt="0"/>
      <dgm:spPr/>
    </dgm:pt>
    <dgm:pt modelId="{82EA996B-4E17-4746-A2A1-5314A8594122}" type="pres">
      <dgm:prSet presAssocID="{CD9D755A-ACDD-4F7B-ACA4-6239EF70A5F3}" presName="background3" presStyleLbl="node3" presStyleIdx="0" presStyleCnt="3"/>
      <dgm:spPr/>
    </dgm:pt>
    <dgm:pt modelId="{A12AD8F5-2DF0-4019-8145-DAC9A01D2DD3}" type="pres">
      <dgm:prSet presAssocID="{CD9D755A-ACDD-4F7B-ACA4-6239EF70A5F3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mn-MN"/>
        </a:p>
      </dgm:t>
    </dgm:pt>
    <dgm:pt modelId="{2C5128D6-C7B7-4532-BAA2-DAFE5FA9AF91}" type="pres">
      <dgm:prSet presAssocID="{CD9D755A-ACDD-4F7B-ACA4-6239EF70A5F3}" presName="hierChild4" presStyleCnt="0"/>
      <dgm:spPr/>
    </dgm:pt>
    <dgm:pt modelId="{FE06CCED-6EC6-4F01-8AEF-F62326B39E23}" type="pres">
      <dgm:prSet presAssocID="{0F1FE1DD-3DDA-49C1-AB44-C4455D1BD82A}" presName="Name17" presStyleLbl="parChTrans1D3" presStyleIdx="1" presStyleCnt="3"/>
      <dgm:spPr/>
      <dgm:t>
        <a:bodyPr/>
        <a:lstStyle/>
        <a:p>
          <a:endParaRPr lang="mn-MN"/>
        </a:p>
      </dgm:t>
    </dgm:pt>
    <dgm:pt modelId="{60DC963D-6DB2-4819-BE90-749E7B3EA949}" type="pres">
      <dgm:prSet presAssocID="{2CDE8FB5-BFFF-4A41-AE05-17C76748B4B6}" presName="hierRoot3" presStyleCnt="0"/>
      <dgm:spPr/>
    </dgm:pt>
    <dgm:pt modelId="{8ED3D274-BAC5-4F35-A994-005DD1F0FEDA}" type="pres">
      <dgm:prSet presAssocID="{2CDE8FB5-BFFF-4A41-AE05-17C76748B4B6}" presName="composite3" presStyleCnt="0"/>
      <dgm:spPr/>
    </dgm:pt>
    <dgm:pt modelId="{0352C8F9-3AFD-4467-9518-E23C14463DAD}" type="pres">
      <dgm:prSet presAssocID="{2CDE8FB5-BFFF-4A41-AE05-17C76748B4B6}" presName="background3" presStyleLbl="node3" presStyleIdx="1" presStyleCnt="3"/>
      <dgm:spPr/>
    </dgm:pt>
    <dgm:pt modelId="{B4F06CD1-DB10-4B72-9C93-338B89A9AA78}" type="pres">
      <dgm:prSet presAssocID="{2CDE8FB5-BFFF-4A41-AE05-17C76748B4B6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endParaRPr lang="mn-MN"/>
        </a:p>
      </dgm:t>
    </dgm:pt>
    <dgm:pt modelId="{C55EEEF6-996F-43A0-B3D7-231BC3746C9B}" type="pres">
      <dgm:prSet presAssocID="{2CDE8FB5-BFFF-4A41-AE05-17C76748B4B6}" presName="hierChild4" presStyleCnt="0"/>
      <dgm:spPr/>
    </dgm:pt>
    <dgm:pt modelId="{0AFBBEA1-A2B9-47AE-948C-50DA9EE31E4B}" type="pres">
      <dgm:prSet presAssocID="{B65059B5-2B21-40D5-86AE-18FFC8E7DA86}" presName="Name10" presStyleLbl="parChTrans1D2" presStyleIdx="1" presStyleCnt="2"/>
      <dgm:spPr/>
      <dgm:t>
        <a:bodyPr/>
        <a:lstStyle/>
        <a:p>
          <a:endParaRPr lang="mn-MN"/>
        </a:p>
      </dgm:t>
    </dgm:pt>
    <dgm:pt modelId="{D0DE3247-9724-45EC-B155-AA6A19D5DB06}" type="pres">
      <dgm:prSet presAssocID="{C226F138-C974-4F4A-9B72-ABACAF236973}" presName="hierRoot2" presStyleCnt="0"/>
      <dgm:spPr/>
    </dgm:pt>
    <dgm:pt modelId="{27647EA9-549A-487B-9AEF-AAAF83217B37}" type="pres">
      <dgm:prSet presAssocID="{C226F138-C974-4F4A-9B72-ABACAF236973}" presName="composite2" presStyleCnt="0"/>
      <dgm:spPr/>
    </dgm:pt>
    <dgm:pt modelId="{D76C45CD-5EF0-471D-92B6-A6D20B504369}" type="pres">
      <dgm:prSet presAssocID="{C226F138-C974-4F4A-9B72-ABACAF236973}" presName="background2" presStyleLbl="node2" presStyleIdx="1" presStyleCnt="2"/>
      <dgm:spPr/>
    </dgm:pt>
    <dgm:pt modelId="{79348DAD-C485-4FA2-80FD-2D98DF38033C}" type="pres">
      <dgm:prSet presAssocID="{C226F138-C974-4F4A-9B72-ABACAF236973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mn-MN"/>
        </a:p>
      </dgm:t>
    </dgm:pt>
    <dgm:pt modelId="{8F47B989-88AC-4C68-964B-C74508B89046}" type="pres">
      <dgm:prSet presAssocID="{C226F138-C974-4F4A-9B72-ABACAF236973}" presName="hierChild3" presStyleCnt="0"/>
      <dgm:spPr/>
    </dgm:pt>
    <dgm:pt modelId="{1CEA7612-723C-48CE-A8BD-CF93D9B07631}" type="pres">
      <dgm:prSet presAssocID="{E487EC94-777B-45AB-B480-00BE1DDEEB7E}" presName="Name17" presStyleLbl="parChTrans1D3" presStyleIdx="2" presStyleCnt="3"/>
      <dgm:spPr/>
      <dgm:t>
        <a:bodyPr/>
        <a:lstStyle/>
        <a:p>
          <a:endParaRPr lang="mn-MN"/>
        </a:p>
      </dgm:t>
    </dgm:pt>
    <dgm:pt modelId="{93270557-978F-4CA4-9745-74F8388EB095}" type="pres">
      <dgm:prSet presAssocID="{64A08E04-79C7-402B-A95E-7C74A6BB69DD}" presName="hierRoot3" presStyleCnt="0"/>
      <dgm:spPr/>
    </dgm:pt>
    <dgm:pt modelId="{9866645F-E41E-4C06-B853-7E7D46C8C3FB}" type="pres">
      <dgm:prSet presAssocID="{64A08E04-79C7-402B-A95E-7C74A6BB69DD}" presName="composite3" presStyleCnt="0"/>
      <dgm:spPr/>
    </dgm:pt>
    <dgm:pt modelId="{CD43BB4D-29DC-46B2-B54A-DABF343265BD}" type="pres">
      <dgm:prSet presAssocID="{64A08E04-79C7-402B-A95E-7C74A6BB69DD}" presName="background3" presStyleLbl="node3" presStyleIdx="2" presStyleCnt="3"/>
      <dgm:spPr/>
    </dgm:pt>
    <dgm:pt modelId="{002A6530-99D4-4FAB-B4CD-66F8815BE93A}" type="pres">
      <dgm:prSet presAssocID="{64A08E04-79C7-402B-A95E-7C74A6BB69DD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mn-MN"/>
        </a:p>
      </dgm:t>
    </dgm:pt>
    <dgm:pt modelId="{531C674D-E450-4527-BC18-09B43EE371DE}" type="pres">
      <dgm:prSet presAssocID="{64A08E04-79C7-402B-A95E-7C74A6BB69DD}" presName="hierChild4" presStyleCnt="0"/>
      <dgm:spPr/>
    </dgm:pt>
  </dgm:ptLst>
  <dgm:cxnLst>
    <dgm:cxn modelId="{170E5551-74A2-4098-9BBE-3F59A1B2BDED}" type="presOf" srcId="{2CDE8FB5-BFFF-4A41-AE05-17C76748B4B6}" destId="{B4F06CD1-DB10-4B72-9C93-338B89A9AA78}" srcOrd="0" destOrd="0" presId="urn:microsoft.com/office/officeart/2005/8/layout/hierarchy1"/>
    <dgm:cxn modelId="{36EF2562-614E-4C19-9FF3-465323B2B68A}" type="presOf" srcId="{C226F138-C974-4F4A-9B72-ABACAF236973}" destId="{79348DAD-C485-4FA2-80FD-2D98DF38033C}" srcOrd="0" destOrd="0" presId="urn:microsoft.com/office/officeart/2005/8/layout/hierarchy1"/>
    <dgm:cxn modelId="{2791C1E5-D271-424D-A114-8BE3DDBE1B19}" srcId="{C226F138-C974-4F4A-9B72-ABACAF236973}" destId="{64A08E04-79C7-402B-A95E-7C74A6BB69DD}" srcOrd="0" destOrd="0" parTransId="{E487EC94-777B-45AB-B480-00BE1DDEEB7E}" sibTransId="{B71976AF-41BA-40E6-AE4F-9C3BF6ACE336}"/>
    <dgm:cxn modelId="{CD638B16-D341-4F6D-961C-B39B6F8AC0A7}" type="presOf" srcId="{4E21BA90-BF9D-4530-A12E-FDE05CDC7E0A}" destId="{168CFEF6-2980-4CE7-ADF1-95C37DCC40AF}" srcOrd="0" destOrd="0" presId="urn:microsoft.com/office/officeart/2005/8/layout/hierarchy1"/>
    <dgm:cxn modelId="{558A2906-E5BF-4EAC-8823-E65B4119E13F}" type="presOf" srcId="{F6DF4107-5E72-4F13-9631-A5B66CB6F1D3}" destId="{AF426472-DD6F-4BC2-AE5B-22DDADFAC8EC}" srcOrd="0" destOrd="0" presId="urn:microsoft.com/office/officeart/2005/8/layout/hierarchy1"/>
    <dgm:cxn modelId="{CAA2A068-AD10-457B-A2A7-43482444C880}" type="presOf" srcId="{B65059B5-2B21-40D5-86AE-18FFC8E7DA86}" destId="{0AFBBEA1-A2B9-47AE-948C-50DA9EE31E4B}" srcOrd="0" destOrd="0" presId="urn:microsoft.com/office/officeart/2005/8/layout/hierarchy1"/>
    <dgm:cxn modelId="{EC61C16A-CF25-479E-A9E7-6463FA17EE39}" srcId="{F6DF4107-5E72-4F13-9631-A5B66CB6F1D3}" destId="{CD9D755A-ACDD-4F7B-ACA4-6239EF70A5F3}" srcOrd="0" destOrd="0" parTransId="{246D5119-787E-4AEB-9EDD-5A4D833D5895}" sibTransId="{99E0A328-9E4B-40A4-B9FA-A0495EF31311}"/>
    <dgm:cxn modelId="{09880170-919B-439E-B861-EF09B60A004A}" type="presOf" srcId="{246D5119-787E-4AEB-9EDD-5A4D833D5895}" destId="{1458BD92-7898-4BDA-A04A-46B22CB54162}" srcOrd="0" destOrd="0" presId="urn:microsoft.com/office/officeart/2005/8/layout/hierarchy1"/>
    <dgm:cxn modelId="{EE8DF21E-491A-473A-83B3-46B54BB45D91}" type="presOf" srcId="{B5E255AF-00D1-4841-9614-D2949206AE61}" destId="{4B8CDBC3-E824-404C-8480-5E4BD88D6EF9}" srcOrd="0" destOrd="0" presId="urn:microsoft.com/office/officeart/2005/8/layout/hierarchy1"/>
    <dgm:cxn modelId="{5E08904C-98CA-4883-BBBF-BEE51BD45280}" type="presOf" srcId="{0F1FE1DD-3DDA-49C1-AB44-C4455D1BD82A}" destId="{FE06CCED-6EC6-4F01-8AEF-F62326B39E23}" srcOrd="0" destOrd="0" presId="urn:microsoft.com/office/officeart/2005/8/layout/hierarchy1"/>
    <dgm:cxn modelId="{347F703A-7B65-43F1-86F2-E880A2301F39}" type="presOf" srcId="{1DB22131-C5AB-4003-BFF4-52BD30B2488D}" destId="{A83F68A8-2E5B-4070-A10D-D71C17931638}" srcOrd="0" destOrd="0" presId="urn:microsoft.com/office/officeart/2005/8/layout/hierarchy1"/>
    <dgm:cxn modelId="{1D055D5B-73C5-46BB-AAC9-9D214C5C270A}" type="presOf" srcId="{CD9D755A-ACDD-4F7B-ACA4-6239EF70A5F3}" destId="{A12AD8F5-2DF0-4019-8145-DAC9A01D2DD3}" srcOrd="0" destOrd="0" presId="urn:microsoft.com/office/officeart/2005/8/layout/hierarchy1"/>
    <dgm:cxn modelId="{FADAC538-34FE-4BC3-BD4B-5611E9C206BC}" srcId="{B5E255AF-00D1-4841-9614-D2949206AE61}" destId="{4E21BA90-BF9D-4530-A12E-FDE05CDC7E0A}" srcOrd="0" destOrd="0" parTransId="{A88AF51F-05AC-46DC-AC25-596E55F6F68B}" sibTransId="{49F0C92F-D587-4324-98BA-A21E918841A3}"/>
    <dgm:cxn modelId="{FE845EFC-B9A6-40C0-A93B-EBDE4DB1BF7E}" srcId="{4E21BA90-BF9D-4530-A12E-FDE05CDC7E0A}" destId="{C226F138-C974-4F4A-9B72-ABACAF236973}" srcOrd="1" destOrd="0" parTransId="{B65059B5-2B21-40D5-86AE-18FFC8E7DA86}" sibTransId="{D46B123C-C7B6-486F-B42B-8DB93866D789}"/>
    <dgm:cxn modelId="{44FD7B42-EBEB-4341-AE2C-1CAB1F5A35CA}" type="presOf" srcId="{64A08E04-79C7-402B-A95E-7C74A6BB69DD}" destId="{002A6530-99D4-4FAB-B4CD-66F8815BE93A}" srcOrd="0" destOrd="0" presId="urn:microsoft.com/office/officeart/2005/8/layout/hierarchy1"/>
    <dgm:cxn modelId="{27E525CC-8544-4F9A-8FFA-74D2E0A11B7D}" srcId="{4E21BA90-BF9D-4530-A12E-FDE05CDC7E0A}" destId="{F6DF4107-5E72-4F13-9631-A5B66CB6F1D3}" srcOrd="0" destOrd="0" parTransId="{1DB22131-C5AB-4003-BFF4-52BD30B2488D}" sibTransId="{3CB676D3-80E0-494D-8B13-A332A6FD1E12}"/>
    <dgm:cxn modelId="{FCBE594B-9458-4A11-A3D9-6F07EE413D61}" srcId="{F6DF4107-5E72-4F13-9631-A5B66CB6F1D3}" destId="{2CDE8FB5-BFFF-4A41-AE05-17C76748B4B6}" srcOrd="1" destOrd="0" parTransId="{0F1FE1DD-3DDA-49C1-AB44-C4455D1BD82A}" sibTransId="{03BE8172-16B4-437F-9B58-6F5F73FC62D4}"/>
    <dgm:cxn modelId="{0D029733-8017-4CB1-8669-303FC94F1910}" type="presOf" srcId="{E487EC94-777B-45AB-B480-00BE1DDEEB7E}" destId="{1CEA7612-723C-48CE-A8BD-CF93D9B07631}" srcOrd="0" destOrd="0" presId="urn:microsoft.com/office/officeart/2005/8/layout/hierarchy1"/>
    <dgm:cxn modelId="{EC599C18-EB13-4BE0-9D93-B7AF131836B1}" type="presParOf" srcId="{4B8CDBC3-E824-404C-8480-5E4BD88D6EF9}" destId="{905E3CAD-58BA-464C-9C79-EFE4D4E04506}" srcOrd="0" destOrd="0" presId="urn:microsoft.com/office/officeart/2005/8/layout/hierarchy1"/>
    <dgm:cxn modelId="{BD4EC22E-203F-4371-BDC0-44CFAFAD7022}" type="presParOf" srcId="{905E3CAD-58BA-464C-9C79-EFE4D4E04506}" destId="{CEBC7406-C4FA-4AC6-B92D-823247BBEFFF}" srcOrd="0" destOrd="0" presId="urn:microsoft.com/office/officeart/2005/8/layout/hierarchy1"/>
    <dgm:cxn modelId="{960D0F7A-2F25-4EFD-BEF3-E98B4AA8E927}" type="presParOf" srcId="{CEBC7406-C4FA-4AC6-B92D-823247BBEFFF}" destId="{73367BA4-A455-49E4-9DF9-A78323F2134F}" srcOrd="0" destOrd="0" presId="urn:microsoft.com/office/officeart/2005/8/layout/hierarchy1"/>
    <dgm:cxn modelId="{B509ECEA-17E3-49EA-B7EC-0DFDD5434D2A}" type="presParOf" srcId="{CEBC7406-C4FA-4AC6-B92D-823247BBEFFF}" destId="{168CFEF6-2980-4CE7-ADF1-95C37DCC40AF}" srcOrd="1" destOrd="0" presId="urn:microsoft.com/office/officeart/2005/8/layout/hierarchy1"/>
    <dgm:cxn modelId="{D4922A39-C747-4A28-AFD4-6D86CBDA8819}" type="presParOf" srcId="{905E3CAD-58BA-464C-9C79-EFE4D4E04506}" destId="{518FF22A-599B-45CE-9D18-C75EF0BFEFDF}" srcOrd="1" destOrd="0" presId="urn:microsoft.com/office/officeart/2005/8/layout/hierarchy1"/>
    <dgm:cxn modelId="{22F84808-F538-4427-A29F-F9323CF1CB73}" type="presParOf" srcId="{518FF22A-599B-45CE-9D18-C75EF0BFEFDF}" destId="{A83F68A8-2E5B-4070-A10D-D71C17931638}" srcOrd="0" destOrd="0" presId="urn:microsoft.com/office/officeart/2005/8/layout/hierarchy1"/>
    <dgm:cxn modelId="{543B8266-1E09-4F96-8D5F-3B06B648B48E}" type="presParOf" srcId="{518FF22A-599B-45CE-9D18-C75EF0BFEFDF}" destId="{1ED2186B-2F00-4C36-8236-838F5EB2006B}" srcOrd="1" destOrd="0" presId="urn:microsoft.com/office/officeart/2005/8/layout/hierarchy1"/>
    <dgm:cxn modelId="{4D017CFE-81C9-45CD-929D-B931A5995521}" type="presParOf" srcId="{1ED2186B-2F00-4C36-8236-838F5EB2006B}" destId="{92B0CDB1-AB30-404E-A93E-A7F829177E0A}" srcOrd="0" destOrd="0" presId="urn:microsoft.com/office/officeart/2005/8/layout/hierarchy1"/>
    <dgm:cxn modelId="{03F3A4EB-565E-4ABC-B721-444358B429EB}" type="presParOf" srcId="{92B0CDB1-AB30-404E-A93E-A7F829177E0A}" destId="{6BF3AD10-24E2-4EE5-B2FB-8BC2111A089E}" srcOrd="0" destOrd="0" presId="urn:microsoft.com/office/officeart/2005/8/layout/hierarchy1"/>
    <dgm:cxn modelId="{3CB08259-D9CD-4DC5-82A3-8E60B6285E2E}" type="presParOf" srcId="{92B0CDB1-AB30-404E-A93E-A7F829177E0A}" destId="{AF426472-DD6F-4BC2-AE5B-22DDADFAC8EC}" srcOrd="1" destOrd="0" presId="urn:microsoft.com/office/officeart/2005/8/layout/hierarchy1"/>
    <dgm:cxn modelId="{CF881A18-6187-47CE-A0EC-180A9EB89DC3}" type="presParOf" srcId="{1ED2186B-2F00-4C36-8236-838F5EB2006B}" destId="{EBB24CD1-28C9-49B6-AD7C-A5078F22480E}" srcOrd="1" destOrd="0" presId="urn:microsoft.com/office/officeart/2005/8/layout/hierarchy1"/>
    <dgm:cxn modelId="{8AB891B0-2ED8-47B8-9650-4941F40869E8}" type="presParOf" srcId="{EBB24CD1-28C9-49B6-AD7C-A5078F22480E}" destId="{1458BD92-7898-4BDA-A04A-46B22CB54162}" srcOrd="0" destOrd="0" presId="urn:microsoft.com/office/officeart/2005/8/layout/hierarchy1"/>
    <dgm:cxn modelId="{31D3B61B-6BEF-47E9-B00A-AF6C396DD28D}" type="presParOf" srcId="{EBB24CD1-28C9-49B6-AD7C-A5078F22480E}" destId="{DF6509E2-6AE1-45C3-AAC8-FA0209F97349}" srcOrd="1" destOrd="0" presId="urn:microsoft.com/office/officeart/2005/8/layout/hierarchy1"/>
    <dgm:cxn modelId="{ED57D77C-26AC-4A83-B9CB-02581904D243}" type="presParOf" srcId="{DF6509E2-6AE1-45C3-AAC8-FA0209F97349}" destId="{635C8560-518B-4F65-8AFD-7E34E4173C7B}" srcOrd="0" destOrd="0" presId="urn:microsoft.com/office/officeart/2005/8/layout/hierarchy1"/>
    <dgm:cxn modelId="{1A2A204E-1E91-4DC6-93E4-0F50EDFD71CF}" type="presParOf" srcId="{635C8560-518B-4F65-8AFD-7E34E4173C7B}" destId="{82EA996B-4E17-4746-A2A1-5314A8594122}" srcOrd="0" destOrd="0" presId="urn:microsoft.com/office/officeart/2005/8/layout/hierarchy1"/>
    <dgm:cxn modelId="{C714FFAF-4CA1-4B06-99BF-354D290B9F83}" type="presParOf" srcId="{635C8560-518B-4F65-8AFD-7E34E4173C7B}" destId="{A12AD8F5-2DF0-4019-8145-DAC9A01D2DD3}" srcOrd="1" destOrd="0" presId="urn:microsoft.com/office/officeart/2005/8/layout/hierarchy1"/>
    <dgm:cxn modelId="{8EE7C89E-5709-4423-BC62-B91A3B9C7DCF}" type="presParOf" srcId="{DF6509E2-6AE1-45C3-AAC8-FA0209F97349}" destId="{2C5128D6-C7B7-4532-BAA2-DAFE5FA9AF91}" srcOrd="1" destOrd="0" presId="urn:microsoft.com/office/officeart/2005/8/layout/hierarchy1"/>
    <dgm:cxn modelId="{1D1D2DA5-F9F3-4FA5-A5A8-E469B71A2B53}" type="presParOf" srcId="{EBB24CD1-28C9-49B6-AD7C-A5078F22480E}" destId="{FE06CCED-6EC6-4F01-8AEF-F62326B39E23}" srcOrd="2" destOrd="0" presId="urn:microsoft.com/office/officeart/2005/8/layout/hierarchy1"/>
    <dgm:cxn modelId="{EF5F846B-99C7-40A8-A654-AB0B63602734}" type="presParOf" srcId="{EBB24CD1-28C9-49B6-AD7C-A5078F22480E}" destId="{60DC963D-6DB2-4819-BE90-749E7B3EA949}" srcOrd="3" destOrd="0" presId="urn:microsoft.com/office/officeart/2005/8/layout/hierarchy1"/>
    <dgm:cxn modelId="{9684790C-C2D5-4950-9076-C5757BC6A173}" type="presParOf" srcId="{60DC963D-6DB2-4819-BE90-749E7B3EA949}" destId="{8ED3D274-BAC5-4F35-A994-005DD1F0FEDA}" srcOrd="0" destOrd="0" presId="urn:microsoft.com/office/officeart/2005/8/layout/hierarchy1"/>
    <dgm:cxn modelId="{6C729CAE-29A2-42C0-90CE-8AE7A7A099BB}" type="presParOf" srcId="{8ED3D274-BAC5-4F35-A994-005DD1F0FEDA}" destId="{0352C8F9-3AFD-4467-9518-E23C14463DAD}" srcOrd="0" destOrd="0" presId="urn:microsoft.com/office/officeart/2005/8/layout/hierarchy1"/>
    <dgm:cxn modelId="{F15E2911-AE37-436E-8A34-B451AFD98F08}" type="presParOf" srcId="{8ED3D274-BAC5-4F35-A994-005DD1F0FEDA}" destId="{B4F06CD1-DB10-4B72-9C93-338B89A9AA78}" srcOrd="1" destOrd="0" presId="urn:microsoft.com/office/officeart/2005/8/layout/hierarchy1"/>
    <dgm:cxn modelId="{14DADDE4-70C9-4278-9A7D-9FB4DAE97CCC}" type="presParOf" srcId="{60DC963D-6DB2-4819-BE90-749E7B3EA949}" destId="{C55EEEF6-996F-43A0-B3D7-231BC3746C9B}" srcOrd="1" destOrd="0" presId="urn:microsoft.com/office/officeart/2005/8/layout/hierarchy1"/>
    <dgm:cxn modelId="{4768190E-C56F-44C9-A3C0-963A9A1ED3A2}" type="presParOf" srcId="{518FF22A-599B-45CE-9D18-C75EF0BFEFDF}" destId="{0AFBBEA1-A2B9-47AE-948C-50DA9EE31E4B}" srcOrd="2" destOrd="0" presId="urn:microsoft.com/office/officeart/2005/8/layout/hierarchy1"/>
    <dgm:cxn modelId="{C84ED362-AC59-4DC7-ADCA-1C5A1D373B3C}" type="presParOf" srcId="{518FF22A-599B-45CE-9D18-C75EF0BFEFDF}" destId="{D0DE3247-9724-45EC-B155-AA6A19D5DB06}" srcOrd="3" destOrd="0" presId="urn:microsoft.com/office/officeart/2005/8/layout/hierarchy1"/>
    <dgm:cxn modelId="{4032D02D-71EC-48B0-BDDF-53CE3C2D66E3}" type="presParOf" srcId="{D0DE3247-9724-45EC-B155-AA6A19D5DB06}" destId="{27647EA9-549A-487B-9AEF-AAAF83217B37}" srcOrd="0" destOrd="0" presId="urn:microsoft.com/office/officeart/2005/8/layout/hierarchy1"/>
    <dgm:cxn modelId="{3C8DAA10-9C87-4337-84F7-F3EF627FA1DE}" type="presParOf" srcId="{27647EA9-549A-487B-9AEF-AAAF83217B37}" destId="{D76C45CD-5EF0-471D-92B6-A6D20B504369}" srcOrd="0" destOrd="0" presId="urn:microsoft.com/office/officeart/2005/8/layout/hierarchy1"/>
    <dgm:cxn modelId="{E3751621-4336-45E6-ADAB-5A37543E0B97}" type="presParOf" srcId="{27647EA9-549A-487B-9AEF-AAAF83217B37}" destId="{79348DAD-C485-4FA2-80FD-2D98DF38033C}" srcOrd="1" destOrd="0" presId="urn:microsoft.com/office/officeart/2005/8/layout/hierarchy1"/>
    <dgm:cxn modelId="{263A22BA-185C-45C2-BBFD-702EEDEA7EEE}" type="presParOf" srcId="{D0DE3247-9724-45EC-B155-AA6A19D5DB06}" destId="{8F47B989-88AC-4C68-964B-C74508B89046}" srcOrd="1" destOrd="0" presId="urn:microsoft.com/office/officeart/2005/8/layout/hierarchy1"/>
    <dgm:cxn modelId="{5A426A3F-9226-4993-BEE8-D698967B05A0}" type="presParOf" srcId="{8F47B989-88AC-4C68-964B-C74508B89046}" destId="{1CEA7612-723C-48CE-A8BD-CF93D9B07631}" srcOrd="0" destOrd="0" presId="urn:microsoft.com/office/officeart/2005/8/layout/hierarchy1"/>
    <dgm:cxn modelId="{1FA1D71A-8872-4449-B7BC-7CCB364D9984}" type="presParOf" srcId="{8F47B989-88AC-4C68-964B-C74508B89046}" destId="{93270557-978F-4CA4-9745-74F8388EB095}" srcOrd="1" destOrd="0" presId="urn:microsoft.com/office/officeart/2005/8/layout/hierarchy1"/>
    <dgm:cxn modelId="{4EBBBBF1-F2E8-4CC7-AED9-4C1D65964E76}" type="presParOf" srcId="{93270557-978F-4CA4-9745-74F8388EB095}" destId="{9866645F-E41E-4C06-B853-7E7D46C8C3FB}" srcOrd="0" destOrd="0" presId="urn:microsoft.com/office/officeart/2005/8/layout/hierarchy1"/>
    <dgm:cxn modelId="{B6D74F05-8118-4545-8874-58241DF6EC85}" type="presParOf" srcId="{9866645F-E41E-4C06-B853-7E7D46C8C3FB}" destId="{CD43BB4D-29DC-46B2-B54A-DABF343265BD}" srcOrd="0" destOrd="0" presId="urn:microsoft.com/office/officeart/2005/8/layout/hierarchy1"/>
    <dgm:cxn modelId="{846E25D1-2D46-4753-9A4A-6CD53CEE960E}" type="presParOf" srcId="{9866645F-E41E-4C06-B853-7E7D46C8C3FB}" destId="{002A6530-99D4-4FAB-B4CD-66F8815BE93A}" srcOrd="1" destOrd="0" presId="urn:microsoft.com/office/officeart/2005/8/layout/hierarchy1"/>
    <dgm:cxn modelId="{473C248C-828F-43E4-AB5F-71C37B8EB9E8}" type="presParOf" srcId="{93270557-978F-4CA4-9745-74F8388EB095}" destId="{531C674D-E450-4527-BC18-09B43EE371D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EA7612-723C-48CE-A8BD-CF93D9B07631}">
      <dsp:nvSpPr>
        <dsp:cNvPr id="0" name=""/>
        <dsp:cNvSpPr/>
      </dsp:nvSpPr>
      <dsp:spPr>
        <a:xfrm>
          <a:off x="6484065" y="3294792"/>
          <a:ext cx="91440" cy="61357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13575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FBBEA1-A2B9-47AE-948C-50DA9EE31E4B}">
      <dsp:nvSpPr>
        <dsp:cNvPr id="0" name=""/>
        <dsp:cNvSpPr/>
      </dsp:nvSpPr>
      <dsp:spPr>
        <a:xfrm>
          <a:off x="4595880" y="1341548"/>
          <a:ext cx="1933905" cy="6135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8133"/>
              </a:lnTo>
              <a:lnTo>
                <a:pt x="1933905" y="418133"/>
              </a:lnTo>
              <a:lnTo>
                <a:pt x="1933905" y="613575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06CCED-6EC6-4F01-8AEF-F62326B39E23}">
      <dsp:nvSpPr>
        <dsp:cNvPr id="0" name=""/>
        <dsp:cNvSpPr/>
      </dsp:nvSpPr>
      <dsp:spPr>
        <a:xfrm>
          <a:off x="2661975" y="3294792"/>
          <a:ext cx="1289270" cy="6135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8133"/>
              </a:lnTo>
              <a:lnTo>
                <a:pt x="1289270" y="418133"/>
              </a:lnTo>
              <a:lnTo>
                <a:pt x="1289270" y="613575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58BD92-7898-4BDA-A04A-46B22CB54162}">
      <dsp:nvSpPr>
        <dsp:cNvPr id="0" name=""/>
        <dsp:cNvSpPr/>
      </dsp:nvSpPr>
      <dsp:spPr>
        <a:xfrm>
          <a:off x="1372705" y="3294792"/>
          <a:ext cx="1289270" cy="613575"/>
        </a:xfrm>
        <a:custGeom>
          <a:avLst/>
          <a:gdLst/>
          <a:ahLst/>
          <a:cxnLst/>
          <a:rect l="0" t="0" r="0" b="0"/>
          <a:pathLst>
            <a:path>
              <a:moveTo>
                <a:pt x="1289270" y="0"/>
              </a:moveTo>
              <a:lnTo>
                <a:pt x="1289270" y="418133"/>
              </a:lnTo>
              <a:lnTo>
                <a:pt x="0" y="418133"/>
              </a:lnTo>
              <a:lnTo>
                <a:pt x="0" y="613575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3F68A8-2E5B-4070-A10D-D71C17931638}">
      <dsp:nvSpPr>
        <dsp:cNvPr id="0" name=""/>
        <dsp:cNvSpPr/>
      </dsp:nvSpPr>
      <dsp:spPr>
        <a:xfrm>
          <a:off x="2661975" y="1341548"/>
          <a:ext cx="1933905" cy="613575"/>
        </a:xfrm>
        <a:custGeom>
          <a:avLst/>
          <a:gdLst/>
          <a:ahLst/>
          <a:cxnLst/>
          <a:rect l="0" t="0" r="0" b="0"/>
          <a:pathLst>
            <a:path>
              <a:moveTo>
                <a:pt x="1933905" y="0"/>
              </a:moveTo>
              <a:lnTo>
                <a:pt x="1933905" y="418133"/>
              </a:lnTo>
              <a:lnTo>
                <a:pt x="0" y="418133"/>
              </a:lnTo>
              <a:lnTo>
                <a:pt x="0" y="613575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367BA4-A455-49E4-9DF9-A78323F2134F}">
      <dsp:nvSpPr>
        <dsp:cNvPr id="0" name=""/>
        <dsp:cNvSpPr/>
      </dsp:nvSpPr>
      <dsp:spPr>
        <a:xfrm>
          <a:off x="3541023" y="1879"/>
          <a:ext cx="2109714" cy="13396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68CFEF6-2980-4CE7-ADF1-95C37DCC40AF}">
      <dsp:nvSpPr>
        <dsp:cNvPr id="0" name=""/>
        <dsp:cNvSpPr/>
      </dsp:nvSpPr>
      <dsp:spPr>
        <a:xfrm>
          <a:off x="3775436" y="224571"/>
          <a:ext cx="2109714" cy="13396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1300" b="1" kern="120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rPr>
            <a:t>Оёдлын багаж хэрэгсэл</a:t>
          </a:r>
          <a:endParaRPr lang="mn-MN" sz="1300" b="1" kern="120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14674" y="263809"/>
        <a:ext cx="2031238" cy="1261192"/>
      </dsp:txXfrm>
    </dsp:sp>
    <dsp:sp modelId="{6BF3AD10-24E2-4EE5-B2FB-8BC2111A089E}">
      <dsp:nvSpPr>
        <dsp:cNvPr id="0" name=""/>
        <dsp:cNvSpPr/>
      </dsp:nvSpPr>
      <dsp:spPr>
        <a:xfrm>
          <a:off x="1607118" y="1955123"/>
          <a:ext cx="2109714" cy="13396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F426472-DD6F-4BC2-AE5B-22DDADFAC8EC}">
      <dsp:nvSpPr>
        <dsp:cNvPr id="0" name=""/>
        <dsp:cNvSpPr/>
      </dsp:nvSpPr>
      <dsp:spPr>
        <a:xfrm>
          <a:off x="1841530" y="2177815"/>
          <a:ext cx="2109714" cy="13396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1300" b="1" kern="120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rPr>
            <a:t>Гар оёдлын</a:t>
          </a:r>
          <a:endParaRPr lang="mn-MN" sz="1300" b="1" kern="120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80768" y="2217053"/>
        <a:ext cx="2031238" cy="1261192"/>
      </dsp:txXfrm>
    </dsp:sp>
    <dsp:sp modelId="{82EA996B-4E17-4746-A2A1-5314A8594122}">
      <dsp:nvSpPr>
        <dsp:cNvPr id="0" name=""/>
        <dsp:cNvSpPr/>
      </dsp:nvSpPr>
      <dsp:spPr>
        <a:xfrm>
          <a:off x="317847" y="3908367"/>
          <a:ext cx="2109714" cy="13396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12AD8F5-2DF0-4019-8145-DAC9A01D2DD3}">
      <dsp:nvSpPr>
        <dsp:cNvPr id="0" name=""/>
        <dsp:cNvSpPr/>
      </dsp:nvSpPr>
      <dsp:spPr>
        <a:xfrm>
          <a:off x="552260" y="4131059"/>
          <a:ext cx="2109714" cy="13396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1300" b="1" kern="120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rPr>
            <a:t>Хэмжих</a:t>
          </a:r>
          <a:endParaRPr lang="mn-MN" sz="1300" b="1" kern="120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1498" y="4170297"/>
        <a:ext cx="2031238" cy="1261192"/>
      </dsp:txXfrm>
    </dsp:sp>
    <dsp:sp modelId="{0352C8F9-3AFD-4467-9518-E23C14463DAD}">
      <dsp:nvSpPr>
        <dsp:cNvPr id="0" name=""/>
        <dsp:cNvSpPr/>
      </dsp:nvSpPr>
      <dsp:spPr>
        <a:xfrm>
          <a:off x="2896388" y="3908367"/>
          <a:ext cx="2109714" cy="13396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4F06CD1-DB10-4B72-9C93-338B89A9AA78}">
      <dsp:nvSpPr>
        <dsp:cNvPr id="0" name=""/>
        <dsp:cNvSpPr/>
      </dsp:nvSpPr>
      <dsp:spPr>
        <a:xfrm>
          <a:off x="3130800" y="4131059"/>
          <a:ext cx="2109714" cy="13396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1300" b="1" kern="120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rPr>
            <a:t>Буулгах,тэмдэглэх</a:t>
          </a:r>
          <a:endParaRPr lang="mn-MN" sz="1300" b="1" kern="120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170038" y="4170297"/>
        <a:ext cx="2031238" cy="1261192"/>
      </dsp:txXfrm>
    </dsp:sp>
    <dsp:sp modelId="{D76C45CD-5EF0-471D-92B6-A6D20B504369}">
      <dsp:nvSpPr>
        <dsp:cNvPr id="0" name=""/>
        <dsp:cNvSpPr/>
      </dsp:nvSpPr>
      <dsp:spPr>
        <a:xfrm>
          <a:off x="5474928" y="1955123"/>
          <a:ext cx="2109714" cy="13396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9348DAD-C485-4FA2-80FD-2D98DF38033C}">
      <dsp:nvSpPr>
        <dsp:cNvPr id="0" name=""/>
        <dsp:cNvSpPr/>
      </dsp:nvSpPr>
      <dsp:spPr>
        <a:xfrm>
          <a:off x="5709341" y="2177815"/>
          <a:ext cx="2109714" cy="13396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1300" b="1" kern="120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rPr>
            <a:t>Эсгүүрийн </a:t>
          </a:r>
          <a:endParaRPr lang="mn-MN" sz="1300" b="1" kern="120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48579" y="2217053"/>
        <a:ext cx="2031238" cy="1261192"/>
      </dsp:txXfrm>
    </dsp:sp>
    <dsp:sp modelId="{CD43BB4D-29DC-46B2-B54A-DABF343265BD}">
      <dsp:nvSpPr>
        <dsp:cNvPr id="0" name=""/>
        <dsp:cNvSpPr/>
      </dsp:nvSpPr>
      <dsp:spPr>
        <a:xfrm>
          <a:off x="5474928" y="3908367"/>
          <a:ext cx="2109714" cy="133966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02A6530-99D4-4FAB-B4CD-66F8815BE93A}">
      <dsp:nvSpPr>
        <dsp:cNvPr id="0" name=""/>
        <dsp:cNvSpPr/>
      </dsp:nvSpPr>
      <dsp:spPr>
        <a:xfrm>
          <a:off x="5709341" y="4131059"/>
          <a:ext cx="2109714" cy="13396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mn-MN" sz="1300" b="1" kern="1200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rPr>
            <a:t>Индүүдэх</a:t>
          </a:r>
          <a:endParaRPr lang="mn-MN" sz="1300" b="1" kern="1200" cap="all" spc="0" dirty="0">
            <a:ln w="9000" cmpd="sng">
              <a:solidFill>
                <a:schemeClr val="accent4">
                  <a:shade val="50000"/>
                  <a:satMod val="120000"/>
                </a:schemeClr>
              </a:solidFill>
              <a:prstDash val="solid"/>
            </a:ln>
            <a:gradFill>
              <a:gsLst>
                <a:gs pos="0">
                  <a:schemeClr val="accent4">
                    <a:shade val="20000"/>
                    <a:satMod val="245000"/>
                  </a:schemeClr>
                </a:gs>
                <a:gs pos="43000">
                  <a:schemeClr val="accent4">
                    <a:satMod val="255000"/>
                  </a:schemeClr>
                </a:gs>
                <a:gs pos="48000">
                  <a:schemeClr val="accent4">
                    <a:shade val="85000"/>
                    <a:satMod val="255000"/>
                  </a:schemeClr>
                </a:gs>
                <a:gs pos="100000">
                  <a:schemeClr val="accent4">
                    <a:shade val="20000"/>
                    <a:satMod val="245000"/>
                  </a:schemeClr>
                </a:gs>
              </a:gsLst>
              <a:lin ang="5400000"/>
            </a:gradFill>
            <a:effectLst>
              <a:reflection blurRad="12700" stA="28000" endPos="45000" dist="1000" dir="5400000" sy="-100000" algn="bl" rotWithShape="0"/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48579" y="4170297"/>
        <a:ext cx="2031238" cy="12611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mn-M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mn-M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C12D5-00D3-487D-B545-4F477BB0AC94}" type="datetimeFigureOut">
              <a:rPr lang="mn-MN" smtClean="0"/>
              <a:t>2018-11-21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2A23-2B7F-44F1-81E5-428C8DE0099C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1988252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mn-M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n-M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C12D5-00D3-487D-B545-4F477BB0AC94}" type="datetimeFigureOut">
              <a:rPr lang="mn-MN" smtClean="0"/>
              <a:t>2018-11-21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2A23-2B7F-44F1-81E5-428C8DE0099C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359468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mn-M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C12D5-00D3-487D-B545-4F477BB0AC94}" type="datetimeFigureOut">
              <a:rPr lang="mn-MN" smtClean="0"/>
              <a:t>2018-11-21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2A23-2B7F-44F1-81E5-428C8DE0099C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903457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mn-M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n-M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n-M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C12D5-00D3-487D-B545-4F477BB0AC94}" type="datetimeFigureOut">
              <a:rPr lang="mn-MN" smtClean="0"/>
              <a:t>2018-11-21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2A23-2B7F-44F1-81E5-428C8DE0099C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3271149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mn-M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n-M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n-M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C12D5-00D3-487D-B545-4F477BB0AC94}" type="datetimeFigureOut">
              <a:rPr lang="mn-MN" smtClean="0"/>
              <a:t>2018-11-21</a:t>
            </a:fld>
            <a:endParaRPr lang="mn-M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2A23-2B7F-44F1-81E5-428C8DE0099C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2973857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mn-M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C12D5-00D3-487D-B545-4F477BB0AC94}" type="datetimeFigureOut">
              <a:rPr lang="mn-MN" smtClean="0"/>
              <a:t>2018-11-21</a:t>
            </a:fld>
            <a:endParaRPr lang="mn-M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2A23-2B7F-44F1-81E5-428C8DE0099C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1674769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C12D5-00D3-487D-B545-4F477BB0AC94}" type="datetimeFigureOut">
              <a:rPr lang="mn-MN" smtClean="0"/>
              <a:t>2018-11-21</a:t>
            </a:fld>
            <a:endParaRPr lang="mn-M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2A23-2B7F-44F1-81E5-428C8DE0099C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1565154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mn-M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n-M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C12D5-00D3-487D-B545-4F477BB0AC94}" type="datetimeFigureOut">
              <a:rPr lang="mn-MN" smtClean="0"/>
              <a:t>2018-11-21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2A23-2B7F-44F1-81E5-428C8DE0099C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3283863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mn-M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mn-M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C12D5-00D3-487D-B545-4F477BB0AC94}" type="datetimeFigureOut">
              <a:rPr lang="mn-MN" smtClean="0"/>
              <a:t>2018-11-21</a:t>
            </a:fld>
            <a:endParaRPr lang="mn-M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2A23-2B7F-44F1-81E5-428C8DE0099C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3526116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mn-M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n-M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C12D5-00D3-487D-B545-4F477BB0AC94}" type="datetimeFigureOut">
              <a:rPr lang="mn-MN" smtClean="0"/>
              <a:t>2018-11-21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2A23-2B7F-44F1-81E5-428C8DE0099C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2548201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mn-M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n-M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C12D5-00D3-487D-B545-4F477BB0AC94}" type="datetimeFigureOut">
              <a:rPr lang="mn-MN" smtClean="0"/>
              <a:t>2018-11-21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E2A23-2B7F-44F1-81E5-428C8DE0099C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783734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mn-M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mn-M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3C12D5-00D3-487D-B545-4F477BB0AC94}" type="datetimeFigureOut">
              <a:rPr lang="mn-MN" smtClean="0"/>
              <a:t>2018-11-21</a:t>
            </a:fld>
            <a:endParaRPr lang="mn-M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mn-M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E2A23-2B7F-44F1-81E5-428C8DE0099C}" type="slidenum">
              <a:rPr lang="mn-MN" smtClean="0"/>
              <a:t>‹#›</a:t>
            </a:fld>
            <a:endParaRPr lang="mn-MN"/>
          </a:p>
        </p:txBody>
      </p:sp>
    </p:spTree>
    <p:extLst>
      <p:ext uri="{BB962C8B-B14F-4D97-AF65-F5344CB8AC3E}">
        <p14:creationId xmlns:p14="http://schemas.microsoft.com/office/powerpoint/2010/main" val="2467433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mn-M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5633" y="2492896"/>
            <a:ext cx="7488833" cy="258532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mn-MN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Гар оёдолд хэрэглэгдэх багаж хэрэгсэл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140854" y="1043588"/>
            <a:ext cx="2778389" cy="11079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mn-MN" sz="66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Сэдэв</a:t>
            </a:r>
            <a:endParaRPr lang="en-US" sz="66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91880" y="5691501"/>
            <a:ext cx="52237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n-MN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Дизайн технологийн багш:Э.Даариймаа</a:t>
            </a:r>
            <a:endParaRPr lang="mn-MN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40273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27784" y="832766"/>
            <a:ext cx="3516733" cy="9233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mn-MN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Зорилго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3568" y="2060848"/>
            <a:ext cx="7704856" cy="34163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marL="685800" indent="-685800">
              <a:buFont typeface="Wingdings" panose="05000000000000000000" pitchFamily="2" charset="2"/>
              <a:buChar char="Ø"/>
            </a:pPr>
            <a:r>
              <a:rPr lang="mn-MN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Гар оёдолд хэрэглэгдэх багаж хэрэгсэлүүдийг зөв хэрэглэж сурах.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813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131840" y="333176"/>
            <a:ext cx="2670924" cy="92333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mn-MN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Зорилт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3658" y="1844824"/>
            <a:ext cx="8640960" cy="347787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685800" indent="-685800">
              <a:buFont typeface="Wingdings" panose="05000000000000000000" pitchFamily="2" charset="2"/>
              <a:buChar char="Ø"/>
            </a:pPr>
            <a:r>
              <a:rPr lang="mn-MN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Гар оёдолд хэрэглэгдэх багаж хэрэгслүүдийн ангилал </a:t>
            </a:r>
            <a:r>
              <a:rPr lang="mn-MN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Оёдлын эсгүүрийн,Хэмжих,Буулгах тэмдэглэх,Индүүдэх.</a:t>
            </a:r>
            <a:endParaRPr lang="en-US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9033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Ð½ÑÑÐ¼ÑÐ» Ð¼Ð°ÑÐµÑÐ¸Ð°Ð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72008"/>
            <a:ext cx="8988489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2513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 result for Ð½ÑÑÐ¼ÑÐ» Ð¼Ð°ÑÐµÑÐ¸Ð°Ð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29906"/>
            <a:ext cx="8808913" cy="6606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9286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 result for Ð½ÑÑÐ¼ÑÐ» Ð¼Ð°ÑÐµÑÐ¸Ð°Ð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254" y="160691"/>
            <a:ext cx="8774234" cy="6580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35553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Ð½ÑÑÐ¼ÑÐ» Ð¼Ð°ÑÐµÑÐ¸Ð°Ð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86" y="109537"/>
            <a:ext cx="8884409" cy="6663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42448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22072"/>
            <a:ext cx="8880922" cy="6660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8297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4" y="109537"/>
            <a:ext cx="8808913" cy="6606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1844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04" y="109537"/>
            <a:ext cx="8794184" cy="6595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9987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260648"/>
            <a:ext cx="8964488" cy="61926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mn-MN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Химийн гаралтай ширхэглэг</a:t>
            </a:r>
          </a:p>
          <a:p>
            <a:r>
              <a:rPr lang="mn-MN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Орчин үед химийн гаралтай даавууг маш өргөн хэрэглэдэг болсон.Анх Х</a:t>
            </a:r>
            <a:r>
              <a:rPr lang="en-US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VII</a:t>
            </a:r>
            <a:r>
              <a:rPr lang="mn-MN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зуунд английн эрдэмтэн Роберт Гук химийн гаралтай утас гарган авсан.1905 онд вискоз ширхэгийг үйлдвэрлэж эхэлсэн.</a:t>
            </a:r>
            <a:endParaRPr 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833983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94004" y="515925"/>
            <a:ext cx="7200800" cy="5256584"/>
            <a:chOff x="1785937" y="1397786"/>
            <a:chExt cx="5572125" cy="4062426"/>
          </a:xfrm>
        </p:grpSpPr>
        <p:sp>
          <p:nvSpPr>
            <p:cNvPr id="4" name="Freeform 3"/>
            <p:cNvSpPr/>
            <p:nvPr/>
          </p:nvSpPr>
          <p:spPr>
            <a:xfrm>
              <a:off x="6354633" y="3843862"/>
              <a:ext cx="91440" cy="455782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5720" y="0"/>
                  </a:moveTo>
                  <a:lnTo>
                    <a:pt x="45720" y="455782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" name="Freeform 4"/>
            <p:cNvSpPr/>
            <p:nvPr/>
          </p:nvSpPr>
          <p:spPr>
            <a:xfrm>
              <a:off x="4963790" y="2392933"/>
              <a:ext cx="1436563" cy="455782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310602"/>
                  </a:lnTo>
                  <a:lnTo>
                    <a:pt x="1436563" y="310602"/>
                  </a:lnTo>
                  <a:lnTo>
                    <a:pt x="1436563" y="455782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Freeform 5"/>
            <p:cNvSpPr/>
            <p:nvPr/>
          </p:nvSpPr>
          <p:spPr>
            <a:xfrm>
              <a:off x="3527226" y="3843862"/>
              <a:ext cx="957708" cy="455782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310602"/>
                  </a:lnTo>
                  <a:lnTo>
                    <a:pt x="957708" y="310602"/>
                  </a:lnTo>
                  <a:lnTo>
                    <a:pt x="957708" y="455782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Freeform 6"/>
            <p:cNvSpPr/>
            <p:nvPr/>
          </p:nvSpPr>
          <p:spPr>
            <a:xfrm>
              <a:off x="2569517" y="3843862"/>
              <a:ext cx="957708" cy="455782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957708" y="0"/>
                  </a:moveTo>
                  <a:lnTo>
                    <a:pt x="957708" y="310602"/>
                  </a:lnTo>
                  <a:lnTo>
                    <a:pt x="0" y="310602"/>
                  </a:lnTo>
                  <a:lnTo>
                    <a:pt x="0" y="455782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Freeform 7"/>
            <p:cNvSpPr/>
            <p:nvPr/>
          </p:nvSpPr>
          <p:spPr>
            <a:xfrm>
              <a:off x="3527226" y="2392933"/>
              <a:ext cx="1436563" cy="455782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1436563" y="0"/>
                  </a:moveTo>
                  <a:lnTo>
                    <a:pt x="1436563" y="310602"/>
                  </a:lnTo>
                  <a:lnTo>
                    <a:pt x="0" y="310602"/>
                  </a:lnTo>
                  <a:lnTo>
                    <a:pt x="0" y="455782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Rounded Rectangle 8"/>
            <p:cNvSpPr/>
            <p:nvPr/>
          </p:nvSpPr>
          <p:spPr>
            <a:xfrm>
              <a:off x="4180209" y="1397786"/>
              <a:ext cx="1567160" cy="99514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4354338" y="1563208"/>
              <a:ext cx="1567160" cy="995146"/>
            </a:xfrm>
            <a:custGeom>
              <a:avLst/>
              <a:gdLst>
                <a:gd name="connsiteX0" fmla="*/ 0 w 1567160"/>
                <a:gd name="connsiteY0" fmla="*/ 99515 h 995146"/>
                <a:gd name="connsiteX1" fmla="*/ 99515 w 1567160"/>
                <a:gd name="connsiteY1" fmla="*/ 0 h 995146"/>
                <a:gd name="connsiteX2" fmla="*/ 1467645 w 1567160"/>
                <a:gd name="connsiteY2" fmla="*/ 0 h 995146"/>
                <a:gd name="connsiteX3" fmla="*/ 1567160 w 1567160"/>
                <a:gd name="connsiteY3" fmla="*/ 99515 h 995146"/>
                <a:gd name="connsiteX4" fmla="*/ 1567160 w 1567160"/>
                <a:gd name="connsiteY4" fmla="*/ 895631 h 995146"/>
                <a:gd name="connsiteX5" fmla="*/ 1467645 w 1567160"/>
                <a:gd name="connsiteY5" fmla="*/ 995146 h 995146"/>
                <a:gd name="connsiteX6" fmla="*/ 99515 w 1567160"/>
                <a:gd name="connsiteY6" fmla="*/ 995146 h 995146"/>
                <a:gd name="connsiteX7" fmla="*/ 0 w 1567160"/>
                <a:gd name="connsiteY7" fmla="*/ 895631 h 995146"/>
                <a:gd name="connsiteX8" fmla="*/ 0 w 1567160"/>
                <a:gd name="connsiteY8" fmla="*/ 99515 h 995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67160" h="995146">
                  <a:moveTo>
                    <a:pt x="0" y="99515"/>
                  </a:moveTo>
                  <a:cubicBezTo>
                    <a:pt x="0" y="44554"/>
                    <a:pt x="44554" y="0"/>
                    <a:pt x="99515" y="0"/>
                  </a:cubicBezTo>
                  <a:lnTo>
                    <a:pt x="1467645" y="0"/>
                  </a:lnTo>
                  <a:cubicBezTo>
                    <a:pt x="1522606" y="0"/>
                    <a:pt x="1567160" y="44554"/>
                    <a:pt x="1567160" y="99515"/>
                  </a:cubicBezTo>
                  <a:lnTo>
                    <a:pt x="1567160" y="895631"/>
                  </a:lnTo>
                  <a:cubicBezTo>
                    <a:pt x="1567160" y="950592"/>
                    <a:pt x="1522606" y="995146"/>
                    <a:pt x="1467645" y="995146"/>
                  </a:cubicBezTo>
                  <a:lnTo>
                    <a:pt x="99515" y="995146"/>
                  </a:lnTo>
                  <a:cubicBezTo>
                    <a:pt x="44554" y="995146"/>
                    <a:pt x="0" y="950592"/>
                    <a:pt x="0" y="895631"/>
                  </a:cubicBezTo>
                  <a:lnTo>
                    <a:pt x="0" y="99515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7727" tIns="97727" rIns="97727" bIns="97727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mn-MN" sz="1800" kern="1200" dirty="0" smtClean="0"/>
                <a:t>Химийн гаралтай ширхэглэг</a:t>
              </a:r>
              <a:endParaRPr lang="mn-MN" sz="1800" kern="1200" dirty="0"/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2743646" y="2848715"/>
              <a:ext cx="1567160" cy="99514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2917775" y="3014137"/>
              <a:ext cx="1567160" cy="995146"/>
            </a:xfrm>
            <a:custGeom>
              <a:avLst/>
              <a:gdLst>
                <a:gd name="connsiteX0" fmla="*/ 0 w 1567160"/>
                <a:gd name="connsiteY0" fmla="*/ 99515 h 995146"/>
                <a:gd name="connsiteX1" fmla="*/ 99515 w 1567160"/>
                <a:gd name="connsiteY1" fmla="*/ 0 h 995146"/>
                <a:gd name="connsiteX2" fmla="*/ 1467645 w 1567160"/>
                <a:gd name="connsiteY2" fmla="*/ 0 h 995146"/>
                <a:gd name="connsiteX3" fmla="*/ 1567160 w 1567160"/>
                <a:gd name="connsiteY3" fmla="*/ 99515 h 995146"/>
                <a:gd name="connsiteX4" fmla="*/ 1567160 w 1567160"/>
                <a:gd name="connsiteY4" fmla="*/ 895631 h 995146"/>
                <a:gd name="connsiteX5" fmla="*/ 1467645 w 1567160"/>
                <a:gd name="connsiteY5" fmla="*/ 995146 h 995146"/>
                <a:gd name="connsiteX6" fmla="*/ 99515 w 1567160"/>
                <a:gd name="connsiteY6" fmla="*/ 995146 h 995146"/>
                <a:gd name="connsiteX7" fmla="*/ 0 w 1567160"/>
                <a:gd name="connsiteY7" fmla="*/ 895631 h 995146"/>
                <a:gd name="connsiteX8" fmla="*/ 0 w 1567160"/>
                <a:gd name="connsiteY8" fmla="*/ 99515 h 995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67160" h="995146">
                  <a:moveTo>
                    <a:pt x="0" y="99515"/>
                  </a:moveTo>
                  <a:cubicBezTo>
                    <a:pt x="0" y="44554"/>
                    <a:pt x="44554" y="0"/>
                    <a:pt x="99515" y="0"/>
                  </a:cubicBezTo>
                  <a:lnTo>
                    <a:pt x="1467645" y="0"/>
                  </a:lnTo>
                  <a:cubicBezTo>
                    <a:pt x="1522606" y="0"/>
                    <a:pt x="1567160" y="44554"/>
                    <a:pt x="1567160" y="99515"/>
                  </a:cubicBezTo>
                  <a:lnTo>
                    <a:pt x="1567160" y="895631"/>
                  </a:lnTo>
                  <a:cubicBezTo>
                    <a:pt x="1567160" y="950592"/>
                    <a:pt x="1522606" y="995146"/>
                    <a:pt x="1467645" y="995146"/>
                  </a:cubicBezTo>
                  <a:lnTo>
                    <a:pt x="99515" y="995146"/>
                  </a:lnTo>
                  <a:cubicBezTo>
                    <a:pt x="44554" y="995146"/>
                    <a:pt x="0" y="950592"/>
                    <a:pt x="0" y="895631"/>
                  </a:cubicBezTo>
                  <a:lnTo>
                    <a:pt x="0" y="99515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7727" tIns="97727" rIns="97727" bIns="97727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mn-MN" sz="1800" kern="1200" dirty="0" smtClean="0"/>
                <a:t>Хиймэл ширхэглэг</a:t>
              </a:r>
              <a:endParaRPr lang="mn-MN" sz="1800" kern="1200" dirty="0"/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1785937" y="4299644"/>
              <a:ext cx="1567160" cy="99514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1960066" y="4465066"/>
              <a:ext cx="1567160" cy="995146"/>
            </a:xfrm>
            <a:custGeom>
              <a:avLst/>
              <a:gdLst>
                <a:gd name="connsiteX0" fmla="*/ 0 w 1567160"/>
                <a:gd name="connsiteY0" fmla="*/ 99515 h 995146"/>
                <a:gd name="connsiteX1" fmla="*/ 99515 w 1567160"/>
                <a:gd name="connsiteY1" fmla="*/ 0 h 995146"/>
                <a:gd name="connsiteX2" fmla="*/ 1467645 w 1567160"/>
                <a:gd name="connsiteY2" fmla="*/ 0 h 995146"/>
                <a:gd name="connsiteX3" fmla="*/ 1567160 w 1567160"/>
                <a:gd name="connsiteY3" fmla="*/ 99515 h 995146"/>
                <a:gd name="connsiteX4" fmla="*/ 1567160 w 1567160"/>
                <a:gd name="connsiteY4" fmla="*/ 895631 h 995146"/>
                <a:gd name="connsiteX5" fmla="*/ 1467645 w 1567160"/>
                <a:gd name="connsiteY5" fmla="*/ 995146 h 995146"/>
                <a:gd name="connsiteX6" fmla="*/ 99515 w 1567160"/>
                <a:gd name="connsiteY6" fmla="*/ 995146 h 995146"/>
                <a:gd name="connsiteX7" fmla="*/ 0 w 1567160"/>
                <a:gd name="connsiteY7" fmla="*/ 895631 h 995146"/>
                <a:gd name="connsiteX8" fmla="*/ 0 w 1567160"/>
                <a:gd name="connsiteY8" fmla="*/ 99515 h 995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67160" h="995146">
                  <a:moveTo>
                    <a:pt x="0" y="99515"/>
                  </a:moveTo>
                  <a:cubicBezTo>
                    <a:pt x="0" y="44554"/>
                    <a:pt x="44554" y="0"/>
                    <a:pt x="99515" y="0"/>
                  </a:cubicBezTo>
                  <a:lnTo>
                    <a:pt x="1467645" y="0"/>
                  </a:lnTo>
                  <a:cubicBezTo>
                    <a:pt x="1522606" y="0"/>
                    <a:pt x="1567160" y="44554"/>
                    <a:pt x="1567160" y="99515"/>
                  </a:cubicBezTo>
                  <a:lnTo>
                    <a:pt x="1567160" y="895631"/>
                  </a:lnTo>
                  <a:cubicBezTo>
                    <a:pt x="1567160" y="950592"/>
                    <a:pt x="1522606" y="995146"/>
                    <a:pt x="1467645" y="995146"/>
                  </a:cubicBezTo>
                  <a:lnTo>
                    <a:pt x="99515" y="995146"/>
                  </a:lnTo>
                  <a:cubicBezTo>
                    <a:pt x="44554" y="995146"/>
                    <a:pt x="0" y="950592"/>
                    <a:pt x="0" y="895631"/>
                  </a:cubicBezTo>
                  <a:lnTo>
                    <a:pt x="0" y="99515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7727" tIns="97727" rIns="97727" bIns="97727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mn-MN" sz="1800" kern="1200" dirty="0" smtClean="0"/>
                <a:t>вискоз</a:t>
              </a:r>
              <a:endParaRPr lang="mn-MN" sz="1800" kern="1200" dirty="0"/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3701355" y="4299644"/>
              <a:ext cx="1567160" cy="99514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3875484" y="4465066"/>
              <a:ext cx="1567160" cy="995146"/>
            </a:xfrm>
            <a:custGeom>
              <a:avLst/>
              <a:gdLst>
                <a:gd name="connsiteX0" fmla="*/ 0 w 1567160"/>
                <a:gd name="connsiteY0" fmla="*/ 99515 h 995146"/>
                <a:gd name="connsiteX1" fmla="*/ 99515 w 1567160"/>
                <a:gd name="connsiteY1" fmla="*/ 0 h 995146"/>
                <a:gd name="connsiteX2" fmla="*/ 1467645 w 1567160"/>
                <a:gd name="connsiteY2" fmla="*/ 0 h 995146"/>
                <a:gd name="connsiteX3" fmla="*/ 1567160 w 1567160"/>
                <a:gd name="connsiteY3" fmla="*/ 99515 h 995146"/>
                <a:gd name="connsiteX4" fmla="*/ 1567160 w 1567160"/>
                <a:gd name="connsiteY4" fmla="*/ 895631 h 995146"/>
                <a:gd name="connsiteX5" fmla="*/ 1467645 w 1567160"/>
                <a:gd name="connsiteY5" fmla="*/ 995146 h 995146"/>
                <a:gd name="connsiteX6" fmla="*/ 99515 w 1567160"/>
                <a:gd name="connsiteY6" fmla="*/ 995146 h 995146"/>
                <a:gd name="connsiteX7" fmla="*/ 0 w 1567160"/>
                <a:gd name="connsiteY7" fmla="*/ 895631 h 995146"/>
                <a:gd name="connsiteX8" fmla="*/ 0 w 1567160"/>
                <a:gd name="connsiteY8" fmla="*/ 99515 h 995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67160" h="995146">
                  <a:moveTo>
                    <a:pt x="0" y="99515"/>
                  </a:moveTo>
                  <a:cubicBezTo>
                    <a:pt x="0" y="44554"/>
                    <a:pt x="44554" y="0"/>
                    <a:pt x="99515" y="0"/>
                  </a:cubicBezTo>
                  <a:lnTo>
                    <a:pt x="1467645" y="0"/>
                  </a:lnTo>
                  <a:cubicBezTo>
                    <a:pt x="1522606" y="0"/>
                    <a:pt x="1567160" y="44554"/>
                    <a:pt x="1567160" y="99515"/>
                  </a:cubicBezTo>
                  <a:lnTo>
                    <a:pt x="1567160" y="895631"/>
                  </a:lnTo>
                  <a:cubicBezTo>
                    <a:pt x="1567160" y="950592"/>
                    <a:pt x="1522606" y="995146"/>
                    <a:pt x="1467645" y="995146"/>
                  </a:cubicBezTo>
                  <a:lnTo>
                    <a:pt x="99515" y="995146"/>
                  </a:lnTo>
                  <a:cubicBezTo>
                    <a:pt x="44554" y="995146"/>
                    <a:pt x="0" y="950592"/>
                    <a:pt x="0" y="895631"/>
                  </a:cubicBezTo>
                  <a:lnTo>
                    <a:pt x="0" y="99515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7727" tIns="97727" rIns="97727" bIns="97727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mn-MN" sz="1800" kern="1200" dirty="0" smtClean="0"/>
                <a:t>Ацетат</a:t>
              </a:r>
              <a:endParaRPr lang="mn-MN" sz="1800" kern="1200" dirty="0"/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5616773" y="2848715"/>
              <a:ext cx="1567160" cy="99514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5790902" y="3014137"/>
              <a:ext cx="1567160" cy="995146"/>
            </a:xfrm>
            <a:custGeom>
              <a:avLst/>
              <a:gdLst>
                <a:gd name="connsiteX0" fmla="*/ 0 w 1567160"/>
                <a:gd name="connsiteY0" fmla="*/ 99515 h 995146"/>
                <a:gd name="connsiteX1" fmla="*/ 99515 w 1567160"/>
                <a:gd name="connsiteY1" fmla="*/ 0 h 995146"/>
                <a:gd name="connsiteX2" fmla="*/ 1467645 w 1567160"/>
                <a:gd name="connsiteY2" fmla="*/ 0 h 995146"/>
                <a:gd name="connsiteX3" fmla="*/ 1567160 w 1567160"/>
                <a:gd name="connsiteY3" fmla="*/ 99515 h 995146"/>
                <a:gd name="connsiteX4" fmla="*/ 1567160 w 1567160"/>
                <a:gd name="connsiteY4" fmla="*/ 895631 h 995146"/>
                <a:gd name="connsiteX5" fmla="*/ 1467645 w 1567160"/>
                <a:gd name="connsiteY5" fmla="*/ 995146 h 995146"/>
                <a:gd name="connsiteX6" fmla="*/ 99515 w 1567160"/>
                <a:gd name="connsiteY6" fmla="*/ 995146 h 995146"/>
                <a:gd name="connsiteX7" fmla="*/ 0 w 1567160"/>
                <a:gd name="connsiteY7" fmla="*/ 895631 h 995146"/>
                <a:gd name="connsiteX8" fmla="*/ 0 w 1567160"/>
                <a:gd name="connsiteY8" fmla="*/ 99515 h 995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67160" h="995146">
                  <a:moveTo>
                    <a:pt x="0" y="99515"/>
                  </a:moveTo>
                  <a:cubicBezTo>
                    <a:pt x="0" y="44554"/>
                    <a:pt x="44554" y="0"/>
                    <a:pt x="99515" y="0"/>
                  </a:cubicBezTo>
                  <a:lnTo>
                    <a:pt x="1467645" y="0"/>
                  </a:lnTo>
                  <a:cubicBezTo>
                    <a:pt x="1522606" y="0"/>
                    <a:pt x="1567160" y="44554"/>
                    <a:pt x="1567160" y="99515"/>
                  </a:cubicBezTo>
                  <a:lnTo>
                    <a:pt x="1567160" y="895631"/>
                  </a:lnTo>
                  <a:cubicBezTo>
                    <a:pt x="1567160" y="950592"/>
                    <a:pt x="1522606" y="995146"/>
                    <a:pt x="1467645" y="995146"/>
                  </a:cubicBezTo>
                  <a:lnTo>
                    <a:pt x="99515" y="995146"/>
                  </a:lnTo>
                  <a:cubicBezTo>
                    <a:pt x="44554" y="995146"/>
                    <a:pt x="0" y="950592"/>
                    <a:pt x="0" y="895631"/>
                  </a:cubicBezTo>
                  <a:lnTo>
                    <a:pt x="0" y="99515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7727" tIns="97727" rIns="97727" bIns="97727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mn-MN" sz="1800" kern="1200" dirty="0" smtClean="0"/>
                <a:t>Нийлэг ширхэглэг</a:t>
              </a:r>
              <a:endParaRPr lang="mn-MN" sz="1800" kern="1200" dirty="0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16773" y="4299644"/>
              <a:ext cx="1567160" cy="995146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5790902" y="4465066"/>
              <a:ext cx="1567160" cy="995146"/>
            </a:xfrm>
            <a:custGeom>
              <a:avLst/>
              <a:gdLst>
                <a:gd name="connsiteX0" fmla="*/ 0 w 1567160"/>
                <a:gd name="connsiteY0" fmla="*/ 99515 h 995146"/>
                <a:gd name="connsiteX1" fmla="*/ 99515 w 1567160"/>
                <a:gd name="connsiteY1" fmla="*/ 0 h 995146"/>
                <a:gd name="connsiteX2" fmla="*/ 1467645 w 1567160"/>
                <a:gd name="connsiteY2" fmla="*/ 0 h 995146"/>
                <a:gd name="connsiteX3" fmla="*/ 1567160 w 1567160"/>
                <a:gd name="connsiteY3" fmla="*/ 99515 h 995146"/>
                <a:gd name="connsiteX4" fmla="*/ 1567160 w 1567160"/>
                <a:gd name="connsiteY4" fmla="*/ 895631 h 995146"/>
                <a:gd name="connsiteX5" fmla="*/ 1467645 w 1567160"/>
                <a:gd name="connsiteY5" fmla="*/ 995146 h 995146"/>
                <a:gd name="connsiteX6" fmla="*/ 99515 w 1567160"/>
                <a:gd name="connsiteY6" fmla="*/ 995146 h 995146"/>
                <a:gd name="connsiteX7" fmla="*/ 0 w 1567160"/>
                <a:gd name="connsiteY7" fmla="*/ 895631 h 995146"/>
                <a:gd name="connsiteX8" fmla="*/ 0 w 1567160"/>
                <a:gd name="connsiteY8" fmla="*/ 99515 h 995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67160" h="995146">
                  <a:moveTo>
                    <a:pt x="0" y="99515"/>
                  </a:moveTo>
                  <a:cubicBezTo>
                    <a:pt x="0" y="44554"/>
                    <a:pt x="44554" y="0"/>
                    <a:pt x="99515" y="0"/>
                  </a:cubicBezTo>
                  <a:lnTo>
                    <a:pt x="1467645" y="0"/>
                  </a:lnTo>
                  <a:cubicBezTo>
                    <a:pt x="1522606" y="0"/>
                    <a:pt x="1567160" y="44554"/>
                    <a:pt x="1567160" y="99515"/>
                  </a:cubicBezTo>
                  <a:lnTo>
                    <a:pt x="1567160" y="895631"/>
                  </a:lnTo>
                  <a:cubicBezTo>
                    <a:pt x="1567160" y="950592"/>
                    <a:pt x="1522606" y="995146"/>
                    <a:pt x="1467645" y="995146"/>
                  </a:cubicBezTo>
                  <a:lnTo>
                    <a:pt x="99515" y="995146"/>
                  </a:lnTo>
                  <a:cubicBezTo>
                    <a:pt x="44554" y="995146"/>
                    <a:pt x="0" y="950592"/>
                    <a:pt x="0" y="895631"/>
                  </a:cubicBezTo>
                  <a:lnTo>
                    <a:pt x="0" y="99515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97727" tIns="97727" rIns="97727" bIns="97727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mn-MN" sz="1800" kern="1200" smtClean="0"/>
                <a:t>Капрон</a:t>
              </a:r>
              <a:endParaRPr lang="mn-MN" sz="1800" kern="1200"/>
            </a:p>
          </p:txBody>
        </p:sp>
      </p:grpSp>
      <p:sp>
        <p:nvSpPr>
          <p:cNvPr id="21" name="Rounded Rectangle 20"/>
          <p:cNvSpPr/>
          <p:nvPr/>
        </p:nvSpPr>
        <p:spPr>
          <a:xfrm>
            <a:off x="7668344" y="4500915"/>
            <a:ext cx="1512168" cy="1287671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dirty="0" smtClean="0">
                <a:solidFill>
                  <a:schemeClr val="tx1"/>
                </a:solidFill>
              </a:rPr>
              <a:t>Лавсан</a:t>
            </a:r>
            <a:endParaRPr lang="mn-MN" dirty="0">
              <a:solidFill>
                <a:schemeClr val="tx1"/>
              </a:solidFill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>
            <a:off x="7092280" y="3895077"/>
            <a:ext cx="1152128" cy="58976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0237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80528" y="260648"/>
            <a:ext cx="9651232" cy="175432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mn-MN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Гар оёдлын багаж хэрэгсэл</a:t>
            </a:r>
          </a:p>
          <a:p>
            <a:pPr algn="ctr"/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48644" y="1556792"/>
            <a:ext cx="7992888" cy="5078313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marL="685800" indent="-685800">
              <a:buFont typeface="Wingdings" panose="05000000000000000000" pitchFamily="2" charset="2"/>
              <a:buChar char="Ø"/>
            </a:pPr>
            <a:r>
              <a:rPr lang="mn-M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Хүн хувцас өмсөх болсон тэр үеэс эхлэн уран үйлийн багаж хэрэгсэл үүсэж хөгжсөн түүхтэй.</a:t>
            </a:r>
            <a:endParaRPr lang="en-US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481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576" y="692696"/>
            <a:ext cx="7632847" cy="535531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mn-MN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Гар оёдлын багаж</a:t>
            </a:r>
          </a:p>
          <a:p>
            <a:pPr marL="685800" indent="-685800">
              <a:buFont typeface="Wingdings" panose="05000000000000000000" pitchFamily="2" charset="2"/>
              <a:buChar char="Ø"/>
            </a:pPr>
            <a:endParaRPr lang="mn-MN" sz="48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0" indent="-685800">
              <a:buFont typeface="Wingdings" panose="05000000000000000000" pitchFamily="2" charset="2"/>
              <a:buChar char="Ø"/>
            </a:pPr>
            <a:r>
              <a:rPr lang="mn-MN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Гар оёдлын зүү</a:t>
            </a:r>
          </a:p>
          <a:p>
            <a:pPr marL="685800" indent="-685800">
              <a:buFont typeface="Wingdings" panose="05000000000000000000" pitchFamily="2" charset="2"/>
              <a:buChar char="Ø"/>
            </a:pPr>
            <a:r>
              <a:rPr lang="mn-MN" sz="48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Хатгуур зүү</a:t>
            </a:r>
          </a:p>
          <a:p>
            <a:pPr marL="685800" indent="-685800">
              <a:buFont typeface="Wingdings" panose="05000000000000000000" pitchFamily="2" charset="2"/>
              <a:buChar char="Ø"/>
            </a:pPr>
            <a:r>
              <a:rPr lang="mn-MN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Хуруувч </a:t>
            </a:r>
          </a:p>
          <a:p>
            <a:pPr marL="685800" indent="-685800">
              <a:buFont typeface="Wingdings" panose="05000000000000000000" pitchFamily="2" charset="2"/>
              <a:buChar char="Ø"/>
            </a:pPr>
            <a:r>
              <a:rPr lang="mn-MN" sz="48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Утас сүвлэгч</a:t>
            </a:r>
          </a:p>
          <a:p>
            <a:pPr marL="685800" indent="-685800">
              <a:buFont typeface="Wingdings" panose="05000000000000000000" pitchFamily="2" charset="2"/>
              <a:buChar char="Ø"/>
            </a:pPr>
            <a:r>
              <a:rPr lang="mn-MN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Зүүний хатгуур</a:t>
            </a:r>
            <a:endParaRPr lang="en-US" sz="48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463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977975609"/>
              </p:ext>
            </p:extLst>
          </p:nvPr>
        </p:nvGraphicFramePr>
        <p:xfrm>
          <a:off x="251520" y="620688"/>
          <a:ext cx="8136904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82860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260648"/>
            <a:ext cx="8568952" cy="618630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mn-MN" sz="6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Зүү</a:t>
            </a:r>
          </a:p>
          <a:p>
            <a:r>
              <a:rPr lang="mn-MN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Гар</a:t>
            </a:r>
            <a:r>
              <a:rPr lang="mn-MN" sz="6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оёдлын зүү нь 1-12 дугаартай байдаг.3.5см урттай 0.6мм бүдүүн зүүг 1 дугаарын зүү нэх бөгөөд 1.8мм  бүдүүн.7.0см урттай 10-12 дугаартай зүүг тэвнэ гэнэ.</a:t>
            </a:r>
            <a:endParaRPr lang="en-US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815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Â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9383"/>
            <a:ext cx="9180512" cy="6885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399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ÐÒ¯Ò¯          ÐÐ°ÑÂ Ð¾ÑÐ´Ð»ÑÐ½Â Ð·Ò¯Ò¯Â Ð½ÑÂ 1Â­12Â             Ð´ÑÐ³Ð°Ð°ÑÑÐ°Ð¹Â Ð±Ð°Ð¹Ð´Ð°Ð³.          3,5Â ÑÐ¼Â ÑÑÑÑÐ°Ð¹,Â 0,6Â Ð¼Ð¼Â             Ð±Ò¯Ð´Ò¯Ò¯Ð½Â Ð·Ò¯Ò¯Ð³Â 1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52928" cy="6264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223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5536" y="764704"/>
            <a:ext cx="8568952" cy="501675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mn-MN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Урт сүвэгчтэй хатгамалын зүү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mn-MN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Мохоо үзүүртэй сүлжмэл эдлэл оёход зориулсан зүү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mn-MN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Хурц үзүүртэй богино зүүн шигүү нэхээстэй даавууг ойр ойрхон оёход хэрэглэнэ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mn-MN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Урт зүүг зузаан эдлэл болон хуниас оёход хэрэглэнэ.</a:t>
            </a:r>
            <a:endParaRPr lang="en-US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9243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05843" y="548680"/>
            <a:ext cx="2132315" cy="92333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mn-MN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Хайч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Ð¥Ð°Ð¹Ñ        Ð­ÑÐ³Ò¯Ò¯ÑÐ¸Ð¹Ð½Â ÑÐ°Ð¹ÑÂ Ð½ÑÂ          18,20,30ÑÐ¼Â­ÑÐ½Â ÑÐ°Ð¹ÑÐ»Ð°ÑÂ          Ð¸ÑÑÑÐ¹,Â ÑÐ½Ð·Â Ð±Ò¯ÑÐ¸Ð¹Ð½Â          ÑÑÐ»Ð±ÑÑÂ Ð±Ò¯ÑÐ¸Ð¹Â Ð±Ð°ÑÐ¸ÑÐ»ÑÐ°Ð¹Â  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72010"/>
            <a:ext cx="8136904" cy="5200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7605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692696"/>
            <a:ext cx="8280920" cy="517064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mn-MN" sz="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Эсгүүрийн шохой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endParaRPr lang="mn-MN" sz="5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mn-MN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Даавуун дээр үлгэрийг буулган зурах,оёдлын мөр гаргахад хэрэглэнэ.</a:t>
            </a:r>
            <a:endParaRPr lang="en-US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425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3568" y="620688"/>
            <a:ext cx="7920880" cy="5724644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mn-MN" sz="6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Мөр гаргагч</a:t>
            </a: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mn-MN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Даавуу цаасан дээр байгаа хээ зураасыг нөгөө талд нь шилжүүлнэ.</a:t>
            </a:r>
            <a:endParaRPr lang="en-US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30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Â 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352928" cy="6264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9285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11560" y="692696"/>
            <a:ext cx="7920880" cy="53245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mn-MN" sz="6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Хэмжих багаж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mn-MN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150см урт,2см өргөн,биенээс хэмжээ авах зориулалттай туузан метр.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mn-MN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90см урт модон шугам.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mn-MN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Даавууны хээ зураас тод харагддаг тунгалаг өнгөтэй шугам.</a:t>
            </a:r>
            <a:endParaRPr lang="en-US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066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47625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0744" y="3933056"/>
            <a:ext cx="5633256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8915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548680"/>
            <a:ext cx="8280920" cy="535531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mn-MN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Хуруувч</a:t>
            </a:r>
          </a:p>
          <a:p>
            <a:pPr marL="685800" indent="-685800">
              <a:buFont typeface="Wingdings" panose="05000000000000000000" pitchFamily="2" charset="2"/>
              <a:buChar char="v"/>
            </a:pPr>
            <a:r>
              <a:rPr lang="mn-MN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Хуруувч нь битүү задгай хоёр янз байдаг.</a:t>
            </a:r>
          </a:p>
          <a:p>
            <a:pPr marL="685800" indent="-685800">
              <a:buFont typeface="Wingdings" panose="05000000000000000000" pitchFamily="2" charset="2"/>
              <a:buChar char="v"/>
            </a:pPr>
            <a:r>
              <a:rPr lang="mn-MN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Хуруувчийг дунд долоовор хурууны хэмжээгээр сонгож авна.</a:t>
            </a:r>
            <a:endParaRPr lang="en-US" sz="4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3366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Ð¥ÑÑÑÑÐ²      Ñ         Ð¥ÑÑÑÑÐ²ÑÂ Ð½ÑÂ Ð±Ð¸ÑÒ¯Ò¯Â Ð·Ð°Ð´Ð³Ð°Ð¹Â           ÑÐ¾ÑÑÂ ÑÐ½Ð·Â Ð±Ð°Ð¹Ð´Ð°Ð³.         Ð¥ÑÑÑÑÐ²ÑÐ¸Ð¹Ð³Â Ð´ÑÐ½Ð´,Â           Ð´Ð¾Ð»Ð¾Ð¾Ð²Ð¾ÑÂ ÑÑÑÑÑ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82" y="458669"/>
            <a:ext cx="7992888" cy="5994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4247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332656"/>
            <a:ext cx="8172400" cy="609397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mn-MN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Хатгуур зүү</a:t>
            </a:r>
          </a:p>
          <a:p>
            <a:pPr marL="685800" indent="-685800">
              <a:buFont typeface="Wingdings" panose="05000000000000000000" pitchFamily="2" charset="2"/>
              <a:buChar char="ü"/>
            </a:pPr>
            <a:r>
              <a:rPr lang="mn-MN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Зураг буулган зурах,бүрдэл хэсгүүдийг холбон оёх,хоёр давхар даавуу </a:t>
            </a:r>
          </a:p>
          <a:p>
            <a:r>
              <a:rPr lang="mn-MN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хайчлах,хэмжээ тааруулах                   зэрэгт хэрэглэнэ.</a:t>
            </a:r>
            <a:endParaRPr lang="en-US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8629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Ð¥Ð°ÑÐ³ÑÑÑ Ð·Ò¯Ò¯        ÐÑÑÐ°Ð³Â Ð±ÑÑÐ»Ð³Ð°Ð½Â Ð·ÑÑÐ°Ñ,Â           Ð±Ò¯ÑÐ´ÑÐ»Â ÑÑÑÐ³Ò¯Ò¯Ð´Ð¸Ð¹Ð³Â           ÑÐ¾Ð»Ð±Ð¾Ð½Â Ð¾ÑÑ,Â ÑÐ¾ÑÑÂ           Ð´Ð°Ð²ÑÐ°ÑÂ Ð´Ð°Ð°Ð²ÑÑÂ   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424936" cy="6318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3700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22864" y="444963"/>
            <a:ext cx="7668344" cy="600164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mn-MN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Индүү</a:t>
            </a:r>
          </a:p>
          <a:p>
            <a:pPr marL="685800" indent="-685800">
              <a:buFont typeface="Courier New" panose="02070309020205020404" pitchFamily="49" charset="0"/>
              <a:buChar char="o"/>
            </a:pPr>
            <a:endParaRPr lang="mn-MN" sz="5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0" indent="-685800">
              <a:buFont typeface="Courier New" panose="02070309020205020404" pitchFamily="49" charset="0"/>
              <a:buChar char="o"/>
            </a:pPr>
            <a:r>
              <a:rPr lang="mn-MN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Даавууг тэнийлгэн,үрчлээгүй болгох,мөн оёдлыг индүүдэх хэрэгсэл.</a:t>
            </a:r>
            <a:endParaRPr 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2474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Ð½Ð´Ò¯Ò¯        ÐÐ°Ð°Ð²ÑÑÐ³Â ÑÑÐ½Ð¸Ð¹Ð»Ð³ÑÐ¶Â          Ò¯ÑÑÐ»ÑÑÐ³Ò¯Ð¹Â Ð±Ð¾Ð»Ð³Ð¾Ñ,Â Ð¼Ó©Ð½Â          Ð¾ÑÐ´Ð»ÑÐ³Â Ð¸Ð½Ð´Ò¯Ò¯Ð´ÑÑÂ          ÑÑÑÑÐ³ÑÑÐ»Â    Â 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8208912" cy="6156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319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3567" y="836712"/>
            <a:ext cx="8194925" cy="535531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mn-MN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Утас сүвлэгч</a:t>
            </a:r>
          </a:p>
          <a:p>
            <a:pPr marL="685800" indent="-685800">
              <a:buFont typeface="Wingdings" panose="05000000000000000000" pitchFamily="2" charset="2"/>
              <a:buChar char="Ø"/>
            </a:pPr>
            <a:endParaRPr lang="mn-MN" sz="48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0" indent="-685800">
              <a:buFont typeface="Wingdings" panose="05000000000000000000" pitchFamily="2" charset="2"/>
              <a:buChar char="Ø"/>
            </a:pPr>
            <a:r>
              <a:rPr lang="mn-MN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Зүү сүвлэгчийг гар ба машины зүүнд утсыг хурдан сүвлэхэд хэрэглэнэ.</a:t>
            </a:r>
            <a:endParaRPr lang="en-US" sz="4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519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Ð£ÑÐ°Ñ ÑÒ¯Ð²Ð»ÑÐ³Ñ &lt;ul&gt;&lt;li&gt;ÐÒ¯Ò¯ ÑÒ¯Ð²Ð»ÑÐ³ÑÐ¸Ð¹Ð³ Ð³Ð°Ñ Ð±Ð° Ð¼Ð°ÑÐ¸Ð½Ñ Ð·Ò¯Ò¯Ð½Ð´ ÑÑÑÑÐ³ ÑÑÑÐ´Ð°Ð½ ÑÒ¯Ð²Ð»ÑÑÑÐ´ ÑÑÑÑÐ³Ð»ÑÐ½Ñ. &lt;/li&gt;&lt;/ul&g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274" y="127295"/>
            <a:ext cx="8774214" cy="6580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456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2608" y="332656"/>
            <a:ext cx="8208912" cy="63094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mn-MN" sz="4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Аюулгүй ажиллагааны дүрэм</a:t>
            </a:r>
          </a:p>
          <a:p>
            <a:pPr marL="571500" indent="-571500">
              <a:buFont typeface="Wingdings" panose="05000000000000000000" pitchFamily="2" charset="2"/>
              <a:buChar char="q"/>
            </a:pPr>
            <a:r>
              <a:rPr lang="mn-MN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Оёж эсгэж байх үед гэрэл эгц урдаас болон зүүн гар талаас туссан байх бөгөөд нүдний хараа хийж буй эдлэлээс 30-35см зайтай байх нь тохиромжтой.</a:t>
            </a:r>
            <a:endParaRPr lang="en-US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1889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185147"/>
            <a:ext cx="8784976" cy="634019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mn-MN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Зүүгээр ажиллах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mn-MN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Зүүг тусгай хатгуурт хатгаж хэвших шаардлагатай.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mn-MN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Зүүг сул орхиж,хувцсанд хатгаж болохгүй.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mn-MN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Зүүг амандаа зууж шүдээ чигчлэхийг хатуу цээрлэх.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mn-MN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Зэвтэй муруй зүүгээр оёж болохгүй.</a:t>
            </a:r>
            <a:endParaRPr 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9820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404664"/>
            <a:ext cx="8856984" cy="609397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mn-MN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Хайчаар ажиллах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mn-MN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Хайчны ир үргэлж хурц байх шаардлагатай.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mn-MN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Үйлийн хайчаар даавуу материалаас бусад зүйл эсгэхыг хориглоно.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mn-MN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Хайчыг тусгай уутанд хийж,тогтмол нэг газарт хадгалж хэвших ёстой.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mn-MN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Хайчны үзүүрийг өөр уруугаа харуулах юмуу хайчаа ангайлгаж тавьж болохгүй.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mn-MN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Хайчыг бусдад бариул талаар нь өгнө.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mn-MN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Хайчыг машины хөдөлгүүрээс хол тавих.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735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844824"/>
            <a:ext cx="8226885" cy="313932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mn-MN" sz="6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Анхаарал тавьсанд баярлалаа</a:t>
            </a:r>
            <a:endParaRPr lang="en-US" sz="6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177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838</TotalTime>
  <Words>385</Words>
  <Application>Microsoft Office PowerPoint</Application>
  <PresentationFormat>On-screen Show (4:3)</PresentationFormat>
  <Paragraphs>74</Paragraphs>
  <Slides>37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Өнөржаргал</dc:creator>
  <cp:lastModifiedBy>Өнөржаргал</cp:lastModifiedBy>
  <cp:revision>22</cp:revision>
  <dcterms:created xsi:type="dcterms:W3CDTF">2018-11-04T10:59:09Z</dcterms:created>
  <dcterms:modified xsi:type="dcterms:W3CDTF">2018-11-21T08:52:45Z</dcterms:modified>
</cp:coreProperties>
</file>