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5" r:id="rId2"/>
  </p:sldMasterIdLst>
  <p:notesMasterIdLst>
    <p:notesMasterId r:id="rId24"/>
  </p:notesMasterIdLst>
  <p:sldIdLst>
    <p:sldId id="436" r:id="rId3"/>
    <p:sldId id="447" r:id="rId4"/>
    <p:sldId id="446" r:id="rId5"/>
    <p:sldId id="465" r:id="rId6"/>
    <p:sldId id="451" r:id="rId7"/>
    <p:sldId id="416" r:id="rId8"/>
    <p:sldId id="295" r:id="rId9"/>
    <p:sldId id="264" r:id="rId10"/>
    <p:sldId id="388" r:id="rId11"/>
    <p:sldId id="377" r:id="rId12"/>
    <p:sldId id="382" r:id="rId13"/>
    <p:sldId id="452" r:id="rId14"/>
    <p:sldId id="469" r:id="rId15"/>
    <p:sldId id="470" r:id="rId16"/>
    <p:sldId id="461" r:id="rId17"/>
    <p:sldId id="467" r:id="rId18"/>
    <p:sldId id="468" r:id="rId19"/>
    <p:sldId id="454" r:id="rId20"/>
    <p:sldId id="431" r:id="rId21"/>
    <p:sldId id="397" r:id="rId22"/>
    <p:sldId id="457" r:id="rId23"/>
  </p:sldIdLst>
  <p:sldSz cx="9144000" cy="6858000" type="screen4x3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8E8"/>
    <a:srgbClr val="E0E0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676" autoAdjust="0"/>
    <p:restoredTop sz="94291" autoAdjust="0"/>
  </p:normalViewPr>
  <p:slideViewPr>
    <p:cSldViewPr>
      <p:cViewPr>
        <p:scale>
          <a:sx n="81" d="100"/>
          <a:sy n="81" d="100"/>
        </p:scale>
        <p:origin x="-930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488F7-1FAC-40D2-BB7E-BA3CE28D8950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A2D21D1-52E2-420B-B491-CFF6D7BB79F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4786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887117"/>
            <a:ext cx="7772400" cy="610820"/>
          </a:xfrm>
        </p:spPr>
        <p:txBody>
          <a:bodyPr/>
          <a:lstStyle>
            <a:lvl1pPr algn="ctr">
              <a:defRPr lang="en-US" sz="4000" kern="12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399020"/>
            <a:ext cx="6400800" cy="764440"/>
          </a:xfrm>
        </p:spPr>
        <p:txBody>
          <a:bodyPr>
            <a:normAutofit/>
          </a:bodyPr>
          <a:lstStyle>
            <a:lvl1pPr marL="0" indent="0" algn="ctr">
              <a:buNone/>
              <a:defRPr lang="en-US" sz="2400" kern="1200" smtClean="0">
                <a:solidFill>
                  <a:schemeClr val="tx1">
                    <a:lumMod val="65000"/>
                    <a:lumOff val="35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6094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8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3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2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7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78D6DB-6798-42D2-B9AD-FC6F1C72FC30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DE275-BE14-4364-AEA2-5F5667C0FD4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1541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9236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81707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318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4"/>
            <a:ext cx="4040188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4"/>
            <a:ext cx="4041775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5899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9874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1249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0817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43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9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38142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ection Break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08732142"/>
      </p:ext>
    </p:extLst>
  </p:cSld>
  <p:clrMapOvr>
    <a:masterClrMapping/>
  </p:clrMapOvr>
  <p:extLst>
    <p:ext uri="{DCECCB84-F9BA-43D5-87BE-67443E8EF086}">
      <p15:sldGuideLst xmlns="" xmlns:p15="http://schemas.microsoft.com/office/powerpoint/2012/main">
        <p15:guide id="1" orient="horz" pos="2160" userDrawn="1">
          <p15:clr>
            <a:srgbClr val="FBAE40"/>
          </p15:clr>
        </p15:guide>
        <p15:guide id="2" pos="2161" userDrawn="1">
          <p15:clr>
            <a:srgbClr val="FBAE4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2647" y="339512"/>
            <a:ext cx="8679898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5907991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182759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39521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35787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42306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763031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5379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41428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058437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362623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0986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A1E4E-529D-472D-9DDA-D6D7FB27E803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B7EF10-7021-4CCC-BE15-E703FAC4515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371078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slidemodel2">
    <p:bg>
      <p:bgPr>
        <a:gradFill flip="none" rotWithShape="1">
          <a:gsLst>
            <a:gs pos="55000">
              <a:srgbClr val="1181AE"/>
            </a:gs>
            <a:gs pos="0">
              <a:srgbClr val="1181AE"/>
            </a:gs>
            <a:gs pos="100000">
              <a:srgbClr val="095474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2414004" y="2870646"/>
            <a:ext cx="4449167" cy="711081"/>
          </a:xfrm>
        </p:spPr>
        <p:txBody>
          <a:bodyPr>
            <a:normAutofit/>
          </a:bodyPr>
          <a:lstStyle>
            <a:lvl1pPr algn="ctr">
              <a:defRPr sz="3594" b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Open Sans" pitchFamily="34" charset="0"/>
                <a:cs typeface="Open Sans" pitchFamily="34" charset="0"/>
              </a:defRPr>
            </a:lvl1pPr>
          </a:lstStyle>
          <a:p>
            <a:r>
              <a:rPr lang="en-US"/>
              <a:t>SlideModel.com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5404F2-BE9A-4460-8815-8F645183555F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9/30/2019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E69268-9C8B-4EBF-A9EE-DC5DC2D48DC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419870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ontents sli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9"/>
          <p:cNvSpPr>
            <a:spLocks noGrp="1"/>
          </p:cNvSpPr>
          <p:nvPr>
            <p:ph type="body" sz="quarter" idx="10" hasCustomPrompt="1"/>
          </p:nvPr>
        </p:nvSpPr>
        <p:spPr>
          <a:xfrm>
            <a:off x="242647" y="339512"/>
            <a:ext cx="8679898" cy="724247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050" b="0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cs typeface="Arial" pitchFamily="34" charset="0"/>
              </a:defRPr>
            </a:lvl1pPr>
          </a:lstStyle>
          <a:p>
            <a:pPr lvl="0"/>
            <a:r>
              <a:rPr lang="en-US" altLang="ko-KR" dirty="0"/>
              <a:t>BASIC LAYOUT</a:t>
            </a:r>
          </a:p>
        </p:txBody>
      </p:sp>
    </p:spTree>
    <p:extLst>
      <p:ext uri="{BB962C8B-B14F-4D97-AF65-F5344CB8AC3E}">
        <p14:creationId xmlns:p14="http://schemas.microsoft.com/office/powerpoint/2010/main" val="2673744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40"/>
            <a:ext cx="8229600" cy="711081"/>
          </a:xfrm>
          <a:prstGeom prst="rect">
            <a:avLst/>
          </a:prstGeom>
        </p:spPr>
        <p:txBody>
          <a:bodyPr vert="horz" lIns="121899" tIns="60949" rIns="121899" bIns="60949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38426"/>
            <a:ext cx="8229600" cy="4987739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121899" tIns="60949" rIns="121899" bIns="60949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45080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78" r:id="rId10"/>
    <p:sldLayoutId id="2147483681" r:id="rId11"/>
  </p:sldLayoutIdLst>
  <p:txStyles>
    <p:titleStyle>
      <a:lvl1pPr algn="l" defTabSz="1218987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120" indent="-457120" algn="l" defTabSz="1218987" rtl="0" eaLnBrk="1" latinLnBrk="0" hangingPunct="1">
        <a:spcBef>
          <a:spcPct val="20000"/>
        </a:spcBef>
        <a:buFont typeface="Arial" pitchFamily="34" charset="0"/>
        <a:buChar char="•"/>
        <a:defRPr sz="3600" kern="1200">
          <a:solidFill>
            <a:schemeClr val="tx1"/>
          </a:solidFill>
          <a:latin typeface="+mj-lt"/>
          <a:ea typeface="+mn-ea"/>
          <a:cs typeface="+mn-cs"/>
        </a:defRPr>
      </a:lvl1pPr>
      <a:lvl2pPr marL="990427" indent="-380933" algn="l" defTabSz="1218987" rtl="0" eaLnBrk="1" latinLnBrk="0" hangingPunct="1">
        <a:spcBef>
          <a:spcPct val="20000"/>
        </a:spcBef>
        <a:buFont typeface="Arial" pitchFamily="34" charset="0"/>
        <a:buChar char="–"/>
        <a:defRPr sz="3200" kern="1200">
          <a:solidFill>
            <a:schemeClr val="tx1"/>
          </a:solidFill>
          <a:latin typeface="+mj-lt"/>
          <a:ea typeface="+mn-ea"/>
          <a:cs typeface="+mn-cs"/>
        </a:defRPr>
      </a:lvl2pPr>
      <a:lvl3pPr marL="152373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j-lt"/>
          <a:ea typeface="+mn-ea"/>
          <a:cs typeface="+mn-cs"/>
        </a:defRPr>
      </a:lvl3pPr>
      <a:lvl4pPr marL="2133227" indent="-304747" algn="l" defTabSz="1218987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j-lt"/>
          <a:ea typeface="+mn-ea"/>
          <a:cs typeface="+mn-cs"/>
        </a:defRPr>
      </a:lvl4pPr>
      <a:lvl5pPr marL="2742720" indent="-304747" algn="l" defTabSz="1218987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j-lt"/>
          <a:ea typeface="+mn-ea"/>
          <a:cs typeface="+mn-cs"/>
        </a:defRPr>
      </a:lvl5pPr>
      <a:lvl6pPr marL="335221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1707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200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0693" indent="-304747" algn="l" defTabSz="1218987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5404F2-BE9A-4460-8815-8F645183555F}" type="datetimeFigureOut">
              <a:rPr lang="en-US" smtClean="0"/>
              <a:pPr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E69268-9C8B-4EBF-A9EE-DC5DC2D48DC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6204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74" r:id="rId12"/>
    <p:sldLayoutId id="214748369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png"/><Relationship Id="rId7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8.png"/><Relationship Id="rId11" Type="http://schemas.openxmlformats.org/officeDocument/2006/relationships/image" Target="../media/image13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6.png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slide" Target="slide20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19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3.png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image" Target="../media/image39.png"/><Relationship Id="rId18" Type="http://schemas.openxmlformats.org/officeDocument/2006/relationships/image" Target="../media/image3.png"/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12" Type="http://schemas.openxmlformats.org/officeDocument/2006/relationships/image" Target="../media/image38.png"/><Relationship Id="rId17" Type="http://schemas.openxmlformats.org/officeDocument/2006/relationships/image" Target="../media/image43.png"/><Relationship Id="rId2" Type="http://schemas.openxmlformats.org/officeDocument/2006/relationships/image" Target="../media/image14.png"/><Relationship Id="rId16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5" Type="http://schemas.openxmlformats.org/officeDocument/2006/relationships/image" Target="../media/image41.png"/><Relationship Id="rId10" Type="http://schemas.openxmlformats.org/officeDocument/2006/relationships/image" Target="../media/image36.png"/><Relationship Id="rId4" Type="http://schemas.openxmlformats.org/officeDocument/2006/relationships/image" Target="../media/image30.png"/><Relationship Id="rId9" Type="http://schemas.openxmlformats.org/officeDocument/2006/relationships/image" Target="../media/image35.png"/><Relationship Id="rId14" Type="http://schemas.openxmlformats.org/officeDocument/2006/relationships/image" Target="../media/image4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4.xml"/><Relationship Id="rId5" Type="http://schemas.openxmlformats.org/officeDocument/2006/relationships/slide" Target="slide7.xml"/><Relationship Id="rId4" Type="http://schemas.openxmlformats.org/officeDocument/2006/relationships/slide" Target="slid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slide" Target="slide9.xml"/><Relationship Id="rId1" Type="http://schemas.openxmlformats.org/officeDocument/2006/relationships/slideLayout" Target="../slideLayouts/slideLayout24.xml"/><Relationship Id="rId4" Type="http://schemas.openxmlformats.org/officeDocument/2006/relationships/slide" Target="slide1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>
            <a:extLst>
              <a:ext uri="{FF2B5EF4-FFF2-40B4-BE49-F238E27FC236}">
                <a16:creationId xmlns="" xmlns:a16="http://schemas.microsoft.com/office/drawing/2014/main" id="{47BFF0FC-DCAB-47B2-8C30-94BCD79923D1}"/>
              </a:ext>
            </a:extLst>
          </p:cNvPr>
          <p:cNvGrpSpPr/>
          <p:nvPr/>
        </p:nvGrpSpPr>
        <p:grpSpPr>
          <a:xfrm>
            <a:off x="1331638" y="3988653"/>
            <a:ext cx="6480720" cy="110381"/>
            <a:chOff x="3632040" y="5304906"/>
            <a:chExt cx="8559959" cy="137009"/>
          </a:xfrm>
        </p:grpSpPr>
        <p:grpSp>
          <p:nvGrpSpPr>
            <p:cNvPr id="27" name="Group 26">
              <a:extLst>
                <a:ext uri="{FF2B5EF4-FFF2-40B4-BE49-F238E27FC236}">
                  <a16:creationId xmlns="" xmlns:a16="http://schemas.microsoft.com/office/drawing/2014/main" id="{C77B777B-DEA8-4573-8596-03CD5CF4ACD7}"/>
                </a:ext>
              </a:extLst>
            </p:cNvPr>
            <p:cNvGrpSpPr/>
            <p:nvPr/>
          </p:nvGrpSpPr>
          <p:grpSpPr>
            <a:xfrm>
              <a:off x="3632040" y="5304906"/>
              <a:ext cx="4279981" cy="137009"/>
              <a:chOff x="11445923" y="-117502"/>
              <a:chExt cx="1119115" cy="2669809"/>
            </a:xfrm>
          </p:grpSpPr>
          <p:sp>
            <p:nvSpPr>
              <p:cNvPr id="28" name="Rectangle 27">
                <a:extLst>
                  <a:ext uri="{FF2B5EF4-FFF2-40B4-BE49-F238E27FC236}">
                    <a16:creationId xmlns="" xmlns:a16="http://schemas.microsoft.com/office/drawing/2014/main" id="{AE60B278-363D-4CBD-BEC2-21DBD0331773}"/>
                  </a:ext>
                </a:extLst>
              </p:cNvPr>
              <p:cNvSpPr/>
              <p:nvPr/>
            </p:nvSpPr>
            <p:spPr>
              <a:xfrm>
                <a:off x="11818961" y="-117502"/>
                <a:ext cx="373038" cy="2669784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 dirty="0"/>
              </a:p>
            </p:txBody>
          </p:sp>
          <p:sp>
            <p:nvSpPr>
              <p:cNvPr id="29" name="Rectangle 28">
                <a:extLst>
                  <a:ext uri="{FF2B5EF4-FFF2-40B4-BE49-F238E27FC236}">
                    <a16:creationId xmlns="" xmlns:a16="http://schemas.microsoft.com/office/drawing/2014/main" id="{8BC28E13-95D1-456C-9D5E-99C7C947E1E0}"/>
                  </a:ext>
                </a:extLst>
              </p:cNvPr>
              <p:cNvSpPr/>
              <p:nvPr/>
            </p:nvSpPr>
            <p:spPr>
              <a:xfrm>
                <a:off x="11445923" y="-117502"/>
                <a:ext cx="373038" cy="266978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="" xmlns:a16="http://schemas.microsoft.com/office/drawing/2014/main" id="{B574B2F7-DAB3-42A4-AB9B-0B484B0455E9}"/>
                  </a:ext>
                </a:extLst>
              </p:cNvPr>
              <p:cNvSpPr/>
              <p:nvPr/>
            </p:nvSpPr>
            <p:spPr>
              <a:xfrm>
                <a:off x="12192000" y="-117452"/>
                <a:ext cx="373038" cy="266975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  <p:grpSp>
          <p:nvGrpSpPr>
            <p:cNvPr id="31" name="Group 30">
              <a:extLst>
                <a:ext uri="{FF2B5EF4-FFF2-40B4-BE49-F238E27FC236}">
                  <a16:creationId xmlns="" xmlns:a16="http://schemas.microsoft.com/office/drawing/2014/main" id="{E451F46C-5462-4285-B560-9B15C506BCF2}"/>
                </a:ext>
              </a:extLst>
            </p:cNvPr>
            <p:cNvGrpSpPr/>
            <p:nvPr/>
          </p:nvGrpSpPr>
          <p:grpSpPr>
            <a:xfrm>
              <a:off x="7912018" y="5304907"/>
              <a:ext cx="4279981" cy="137006"/>
              <a:chOff x="11445923" y="0"/>
              <a:chExt cx="1119115" cy="2552282"/>
            </a:xfrm>
          </p:grpSpPr>
          <p:sp>
            <p:nvSpPr>
              <p:cNvPr id="32" name="Rectangle 31">
                <a:extLst>
                  <a:ext uri="{FF2B5EF4-FFF2-40B4-BE49-F238E27FC236}">
                    <a16:creationId xmlns="" xmlns:a16="http://schemas.microsoft.com/office/drawing/2014/main" id="{B4DDE81F-6471-4E3B-ACB1-05368C5221F6}"/>
                  </a:ext>
                </a:extLst>
              </p:cNvPr>
              <p:cNvSpPr/>
              <p:nvPr/>
            </p:nvSpPr>
            <p:spPr>
              <a:xfrm>
                <a:off x="11818961" y="0"/>
                <a:ext cx="373038" cy="2552282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3" name="Rectangle 32">
                <a:extLst>
                  <a:ext uri="{FF2B5EF4-FFF2-40B4-BE49-F238E27FC236}">
                    <a16:creationId xmlns="" xmlns:a16="http://schemas.microsoft.com/office/drawing/2014/main" id="{FF199574-BA69-4459-9AAF-BBE602C7B5A9}"/>
                  </a:ext>
                </a:extLst>
              </p:cNvPr>
              <p:cNvSpPr/>
              <p:nvPr/>
            </p:nvSpPr>
            <p:spPr>
              <a:xfrm>
                <a:off x="11445923" y="0"/>
                <a:ext cx="373038" cy="2552282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  <p:sp>
            <p:nvSpPr>
              <p:cNvPr id="34" name="Rectangle 33">
                <a:extLst>
                  <a:ext uri="{FF2B5EF4-FFF2-40B4-BE49-F238E27FC236}">
                    <a16:creationId xmlns="" xmlns:a16="http://schemas.microsoft.com/office/drawing/2014/main" id="{3C84CA51-8DA3-444D-9FC1-163933FD07B1}"/>
                  </a:ext>
                </a:extLst>
              </p:cNvPr>
              <p:cNvSpPr/>
              <p:nvPr/>
            </p:nvSpPr>
            <p:spPr>
              <a:xfrm>
                <a:off x="12192000" y="0"/>
                <a:ext cx="373038" cy="2552282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US" sz="1350"/>
              </a:p>
            </p:txBody>
          </p:sp>
        </p:grpSp>
      </p:grp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D044718E-FFA8-42A4-84AF-1AD253584848}"/>
              </a:ext>
            </a:extLst>
          </p:cNvPr>
          <p:cNvSpPr txBox="1"/>
          <p:nvPr/>
        </p:nvSpPr>
        <p:spPr>
          <a:xfrm>
            <a:off x="1379194" y="2841959"/>
            <a:ext cx="6064495" cy="12003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mn-MN" altLang="ko-KR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Газарзүйн зургийн таних тэмдэг</a:t>
            </a:r>
            <a:endParaRPr lang="ko-KR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7" name="Picture 4" descr="map world Ð·ÑÑÐ³Ð°Ð½ Ð¸Ð»ÑÑÑÒ¯Ò¯Ð´">
            <a:extLst>
              <a:ext uri="{FF2B5EF4-FFF2-40B4-BE49-F238E27FC236}">
                <a16:creationId xmlns="" xmlns:a16="http://schemas.microsoft.com/office/drawing/2014/main" id="{0901EDC5-79BD-4ABA-9725-7ADD3C4CF4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430"/>
          <a:stretch/>
        </p:blipFill>
        <p:spPr bwMode="auto">
          <a:xfrm>
            <a:off x="1379194" y="-112888"/>
            <a:ext cx="6480720" cy="2798301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042008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E87EA618-73AA-49AC-B2A5-4A0B20D2FC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13449"/>
              </p:ext>
            </p:extLst>
          </p:nvPr>
        </p:nvGraphicFramePr>
        <p:xfrm>
          <a:off x="0" y="260648"/>
          <a:ext cx="9144000" cy="28897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1440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2118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n-MN" altLang="ko-KR" sz="3200" b="1" dirty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+mn-lt"/>
                          <a:cs typeface="Arial" pitchFamily="34" charset="0"/>
                        </a:rPr>
                        <a:t> </a:t>
                      </a:r>
                      <a:endParaRPr lang="ko-KR" altLang="en-US" sz="32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+mn-lt"/>
                        <a:cs typeface="Arial" pitchFamily="34" charset="0"/>
                      </a:endParaRPr>
                    </a:p>
                  </a:txBody>
                  <a:tcPr marL="68580" marR="68580" marT="34290" marB="3429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99054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Манай сургууль 2 давхар том барилгатай бөгөөд зүүн урд зүгт дэлгүүр байдаг. Бид ангидаа багаар ажиллах дуртай. Манай багийн </a:t>
                      </a:r>
                      <a:r>
                        <a:rPr lang="en-US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</a:t>
                      </a: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 </a:t>
                      </a:r>
                      <a:r>
                        <a:rPr lang="en-US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 </a:t>
                      </a: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сурагчид хоорондоо хамгийн ойр амьдардаг. Манай гэр </a:t>
                      </a:r>
                      <a:r>
                        <a:rPr lang="en-US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VI </a:t>
                      </a: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сурагчийнхаас зүүн зүгт дэлгүүртэй ойр байрладаг. </a:t>
                      </a:r>
                      <a:r>
                        <a:rPr lang="en-US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II </a:t>
                      </a: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сурагч сургуулийн зүүн хойд зүгт байдаг. Тэндээс баруун зүгт </a:t>
                      </a:r>
                      <a:r>
                        <a:rPr lang="en-US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IV, </a:t>
                      </a: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баруун өмнө зүгт </a:t>
                      </a:r>
                      <a:r>
                        <a:rPr lang="en-US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 </a:t>
                      </a:r>
                      <a:r>
                        <a:rPr lang="mn-MN" altLang="ko-KR" sz="20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сурагчийн гэр байдаг.</a:t>
                      </a:r>
                      <a:r>
                        <a:rPr lang="mn-MN" altLang="ko-KR" sz="16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                                     </a:t>
                      </a:r>
                      <a:r>
                        <a:rPr lang="mn-MN" altLang="ko-KR" sz="1800" b="0" i="1" dirty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Бичсэн: Багийн 3-р гишүүн.</a:t>
                      </a:r>
                      <a:endParaRPr lang="ko-KR" altLang="en-US" sz="2400" b="0" i="1" dirty="0">
                        <a:solidFill>
                          <a:schemeClr val="tx1"/>
                        </a:solidFill>
                        <a:latin typeface="Vladimir Script" panose="03050402040407070305" pitchFamily="66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762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82715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mn-MN" altLang="ko-KR" sz="1800" b="1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Хариултыг зурагт тэмдэглэнэ үү. </a:t>
                      </a:r>
                      <a:endParaRPr lang="ko-KR" altLang="en-US" sz="1800" b="1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34290" marB="34290" anchor="ctr">
                    <a:lnL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DD3FDA27-9126-4D71-84AE-30D2569C7FE2}"/>
              </a:ext>
            </a:extLst>
          </p:cNvPr>
          <p:cNvSpPr/>
          <p:nvPr/>
        </p:nvSpPr>
        <p:spPr>
          <a:xfrm>
            <a:off x="6228183" y="5338758"/>
            <a:ext cx="813125" cy="12585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79512" y="202478"/>
            <a:ext cx="8784976" cy="440311"/>
          </a:xfrm>
        </p:spPr>
        <p:txBody>
          <a:bodyPr>
            <a:noAutofit/>
          </a:bodyPr>
          <a:lstStyle/>
          <a:p>
            <a:r>
              <a:rPr lang="mn-MN" sz="2000" b="1" dirty="0">
                <a:solidFill>
                  <a:schemeClr val="tx1"/>
                </a:solidFill>
                <a:latin typeface="Arial" panose="020B0604020202020204" pitchFamily="34" charset="0"/>
              </a:rPr>
              <a:t>Тэмдэглэлийг уншин багийн гүшүүдийн гэрийг олж дугаарлан таних тэмдгийн буланг гүйцээгээрэй. </a:t>
            </a:r>
            <a:endParaRPr 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969CCAF4-D8CB-4679-85A0-41B5982C6B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3775" t="10781" r="12988" b="12852"/>
          <a:stretch/>
        </p:blipFill>
        <p:spPr>
          <a:xfrm>
            <a:off x="1619672" y="3224341"/>
            <a:ext cx="6096969" cy="3574363"/>
          </a:xfrm>
          <a:prstGeom prst="rect">
            <a:avLst/>
          </a:prstGeom>
        </p:spPr>
      </p:pic>
      <p:pic>
        <p:nvPicPr>
          <p:cNvPr id="6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DAE1DCFE-63DF-4B59-8AA6-488FA17E4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41656" y="6093295"/>
            <a:ext cx="702343" cy="70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987824" y="2420888"/>
            <a:ext cx="3240359" cy="36004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III</a:t>
            </a:r>
            <a:r>
              <a:rPr lang="mn-MN" dirty="0" smtClean="0">
                <a:solidFill>
                  <a:schemeClr val="tx1"/>
                </a:solidFill>
              </a:rPr>
              <a:t>БАГ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3821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D:\jinju bu\town map.png">
            <a:extLst>
              <a:ext uri="{FF2B5EF4-FFF2-40B4-BE49-F238E27FC236}">
                <a16:creationId xmlns="" xmlns:a16="http://schemas.microsoft.com/office/drawing/2014/main" id="{58C8CEAB-2DC7-48F0-B1F6-B98343CBEDB5}"/>
              </a:ext>
            </a:extLst>
          </p:cNvPr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38"/>
          <a:stretch/>
        </p:blipFill>
        <p:spPr bwMode="auto">
          <a:xfrm>
            <a:off x="287016" y="740208"/>
            <a:ext cx="8856984" cy="5184576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="" xmlns:a16="http://schemas.microsoft.com/office/drawing/2014/main" id="{6FFF1912-B4CF-47F4-BB14-DF97D462A5DC}"/>
              </a:ext>
            </a:extLst>
          </p:cNvPr>
          <p:cNvSpPr/>
          <p:nvPr/>
        </p:nvSpPr>
        <p:spPr>
          <a:xfrm>
            <a:off x="7628389" y="4149083"/>
            <a:ext cx="1368152" cy="15841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51ED46EF-01DE-4F20-B370-4432D6E9EDC8}"/>
              </a:ext>
            </a:extLst>
          </p:cNvPr>
          <p:cNvSpPr/>
          <p:nvPr/>
        </p:nvSpPr>
        <p:spPr>
          <a:xfrm>
            <a:off x="6878073" y="3508646"/>
            <a:ext cx="2118468" cy="28039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dirty="0">
                <a:solidFill>
                  <a:schemeClr val="tx1"/>
                </a:solidFill>
              </a:rPr>
              <a:t>Таних тэмдэг</a:t>
            </a:r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519DB067-C792-43B1-8D58-A6C0A65A2F9B}"/>
              </a:ext>
            </a:extLst>
          </p:cNvPr>
          <p:cNvSpPr/>
          <p:nvPr/>
        </p:nvSpPr>
        <p:spPr>
          <a:xfrm>
            <a:off x="7592920" y="4009491"/>
            <a:ext cx="1156076" cy="288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600" dirty="0">
                <a:solidFill>
                  <a:schemeClr val="tx1"/>
                </a:solidFill>
              </a:rPr>
              <a:t>БАЙШИН </a:t>
            </a:r>
            <a:endParaRPr lang="en-US" sz="1600" dirty="0">
              <a:solidFill>
                <a:schemeClr val="tx1"/>
              </a:solidFill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3F98618-1C11-4B1C-9333-669CAC4E82C0}"/>
              </a:ext>
            </a:extLst>
          </p:cNvPr>
          <p:cNvSpPr/>
          <p:nvPr/>
        </p:nvSpPr>
        <p:spPr>
          <a:xfrm>
            <a:off x="7542157" y="4528413"/>
            <a:ext cx="1338964" cy="22552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400" dirty="0">
                <a:solidFill>
                  <a:schemeClr val="tx1"/>
                </a:solidFill>
              </a:rPr>
              <a:t>ЦАГДААГИЙН ГАЗАР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="" xmlns:a16="http://schemas.microsoft.com/office/drawing/2014/main" id="{021978D5-4BAA-4EF8-BF3C-7FDF97FD39C8}"/>
              </a:ext>
            </a:extLst>
          </p:cNvPr>
          <p:cNvSpPr/>
          <p:nvPr/>
        </p:nvSpPr>
        <p:spPr>
          <a:xfrm>
            <a:off x="7628389" y="4919630"/>
            <a:ext cx="1156076" cy="288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400" dirty="0">
                <a:solidFill>
                  <a:schemeClr val="tx1"/>
                </a:solidFill>
              </a:rPr>
              <a:t>ДЭЛГҮҮР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="" xmlns:a16="http://schemas.microsoft.com/office/drawing/2014/main" id="{2CC7B12E-1164-4BC1-B41F-63841CCFE87B}"/>
              </a:ext>
            </a:extLst>
          </p:cNvPr>
          <p:cNvSpPr/>
          <p:nvPr/>
        </p:nvSpPr>
        <p:spPr>
          <a:xfrm>
            <a:off x="7628389" y="5364602"/>
            <a:ext cx="1156076" cy="28803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1400" dirty="0">
                <a:solidFill>
                  <a:schemeClr val="tx1"/>
                </a:solidFill>
              </a:rPr>
              <a:t>СУРГУУЛЬ  </a:t>
            </a:r>
            <a:endParaRPr lang="en-US" sz="1400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0D330C07-7091-4B98-8D95-7B3D5337F255}"/>
              </a:ext>
            </a:extLst>
          </p:cNvPr>
          <p:cNvSpPr/>
          <p:nvPr/>
        </p:nvSpPr>
        <p:spPr>
          <a:xfrm>
            <a:off x="2325942" y="5148580"/>
            <a:ext cx="504056" cy="3600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="" xmlns:a16="http://schemas.microsoft.com/office/drawing/2014/main" id="{9B0D1F94-7EF5-450A-8C67-3657A82F4BC9}"/>
              </a:ext>
            </a:extLst>
          </p:cNvPr>
          <p:cNvSpPr/>
          <p:nvPr/>
        </p:nvSpPr>
        <p:spPr>
          <a:xfrm>
            <a:off x="3339055" y="5148580"/>
            <a:ext cx="373850" cy="29664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 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7FFBA135-9141-4EB5-B3A4-E8E88EBB0DD4}"/>
              </a:ext>
            </a:extLst>
          </p:cNvPr>
          <p:cNvSpPr/>
          <p:nvPr/>
        </p:nvSpPr>
        <p:spPr>
          <a:xfrm>
            <a:off x="6034354" y="1257628"/>
            <a:ext cx="432048" cy="4404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9B7AC19A-D3A0-4870-A2FD-BC011F2055ED}"/>
              </a:ext>
            </a:extLst>
          </p:cNvPr>
          <p:cNvSpPr/>
          <p:nvPr/>
        </p:nvSpPr>
        <p:spPr>
          <a:xfrm>
            <a:off x="5818330" y="5108383"/>
            <a:ext cx="432048" cy="4404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 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C65E5254-8C22-4455-AF8F-26CC40FD0890}"/>
              </a:ext>
            </a:extLst>
          </p:cNvPr>
          <p:cNvSpPr/>
          <p:nvPr/>
        </p:nvSpPr>
        <p:spPr>
          <a:xfrm>
            <a:off x="2915816" y="1340768"/>
            <a:ext cx="130206" cy="2810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 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75E19978-14CA-4E40-B9A4-4367D43218F7}"/>
              </a:ext>
            </a:extLst>
          </p:cNvPr>
          <p:cNvSpPr/>
          <p:nvPr/>
        </p:nvSpPr>
        <p:spPr>
          <a:xfrm>
            <a:off x="2829998" y="3984806"/>
            <a:ext cx="432048" cy="4404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 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="" xmlns:a16="http://schemas.microsoft.com/office/drawing/2014/main" id="{CA70F99E-E2C2-423B-90B7-5EE1608B506E}"/>
              </a:ext>
            </a:extLst>
          </p:cNvPr>
          <p:cNvSpPr/>
          <p:nvPr/>
        </p:nvSpPr>
        <p:spPr>
          <a:xfrm>
            <a:off x="136523" y="331175"/>
            <a:ext cx="4578985" cy="4320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3200" dirty="0">
                <a:solidFill>
                  <a:schemeClr val="tx1"/>
                </a:solidFill>
              </a:rPr>
              <a:t>Сургуулийн орчин </a:t>
            </a:r>
            <a:endParaRPr lang="en-US" sz="3200" dirty="0">
              <a:solidFill>
                <a:schemeClr val="tx1"/>
              </a:solidFill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="" xmlns:a16="http://schemas.microsoft.com/office/drawing/2014/main" id="{EEA6F104-3214-4496-802F-0AB67B034BA6}"/>
              </a:ext>
            </a:extLst>
          </p:cNvPr>
          <p:cNvSpPr/>
          <p:nvPr/>
        </p:nvSpPr>
        <p:spPr>
          <a:xfrm>
            <a:off x="3016620" y="5780774"/>
            <a:ext cx="2500537" cy="33701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2000" dirty="0">
                <a:solidFill>
                  <a:schemeClr val="tx1"/>
                </a:solidFill>
              </a:rPr>
              <a:t>Масштаб</a:t>
            </a:r>
            <a:r>
              <a:rPr lang="en-US" sz="2000" dirty="0">
                <a:solidFill>
                  <a:schemeClr val="tx1"/>
                </a:solidFill>
              </a:rPr>
              <a:t> </a:t>
            </a:r>
            <a:r>
              <a:rPr lang="mn-MN" sz="2000" dirty="0">
                <a:solidFill>
                  <a:schemeClr val="tx1"/>
                </a:solidFill>
              </a:rPr>
              <a:t>1:</a:t>
            </a:r>
            <a:r>
              <a:rPr lang="en-US" sz="2000" dirty="0">
                <a:solidFill>
                  <a:schemeClr val="tx1"/>
                </a:solidFill>
              </a:rPr>
              <a:t>100</a:t>
            </a:r>
            <a:r>
              <a:rPr lang="mn-MN" sz="2000" dirty="0">
                <a:solidFill>
                  <a:schemeClr val="tx1"/>
                </a:solidFill>
              </a:rPr>
              <a:t>00</a:t>
            </a: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18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444DF035-8787-4790-9E18-C801D52F57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60432" y="28736"/>
            <a:ext cx="683568" cy="683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0427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/>
      <p:bldP spid="11" grpId="0"/>
      <p:bldP spid="12" grpId="0"/>
      <p:bldP spid="13" grpId="0"/>
      <p:bldP spid="14" grpId="0"/>
      <p:bldP spid="1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="" xmlns:a16="http://schemas.microsoft.com/office/drawing/2014/main" id="{DD3FDA27-9126-4D71-84AE-30D2569C7FE2}"/>
              </a:ext>
            </a:extLst>
          </p:cNvPr>
          <p:cNvSpPr/>
          <p:nvPr/>
        </p:nvSpPr>
        <p:spPr>
          <a:xfrm>
            <a:off x="6228183" y="5338758"/>
            <a:ext cx="813125" cy="12585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121898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69894" y="150333"/>
            <a:ext cx="7992888" cy="440311"/>
          </a:xfrm>
        </p:spPr>
        <p:txBody>
          <a:bodyPr>
            <a:noAutofit/>
          </a:bodyPr>
          <a:lstStyle/>
          <a:p>
            <a:r>
              <a:rPr lang="mn-MN" sz="2000" b="1" dirty="0">
                <a:solidFill>
                  <a:schemeClr val="tx1"/>
                </a:solidFill>
                <a:latin typeface="Arial" panose="020B0604020202020204" pitchFamily="34" charset="0"/>
              </a:rPr>
              <a:t>Таних тэмдгийн нэрс болон газарзүйн зураг ажиглан хүснэгтийг гүйцээнэ үү.</a:t>
            </a:r>
            <a:endParaRPr lang="en-US" sz="2000" b="1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pic>
        <p:nvPicPr>
          <p:cNvPr id="6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DAE1DCFE-63DF-4B59-8AA6-488FA17E4B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436181" y="12779"/>
            <a:ext cx="702343" cy="70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4" name="Table 3">
            <a:extLst>
              <a:ext uri="{FF2B5EF4-FFF2-40B4-BE49-F238E27FC236}">
                <a16:creationId xmlns="" xmlns:a16="http://schemas.microsoft.com/office/drawing/2014/main" id="{C9F98A5D-845D-4012-823C-3629C3E535D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0960027"/>
              </p:ext>
            </p:extLst>
          </p:nvPr>
        </p:nvGraphicFramePr>
        <p:xfrm>
          <a:off x="179512" y="753025"/>
          <a:ext cx="8784976" cy="5902074"/>
        </p:xfrm>
        <a:graphic>
          <a:graphicData uri="http://schemas.openxmlformats.org/drawingml/2006/table">
            <a:tbl>
              <a:tblPr firstRow="1" firstCol="1" bandRow="1"/>
              <a:tblGrid>
                <a:gridCol w="1360088">
                  <a:extLst>
                    <a:ext uri="{9D8B030D-6E8A-4147-A177-3AD203B41FA5}">
                      <a16:colId xmlns="" xmlns:a16="http://schemas.microsoft.com/office/drawing/2014/main" val="1056982739"/>
                    </a:ext>
                  </a:extLst>
                </a:gridCol>
                <a:gridCol w="620001">
                  <a:extLst>
                    <a:ext uri="{9D8B030D-6E8A-4147-A177-3AD203B41FA5}">
                      <a16:colId xmlns="" xmlns:a16="http://schemas.microsoft.com/office/drawing/2014/main" val="16073046"/>
                    </a:ext>
                  </a:extLst>
                </a:gridCol>
                <a:gridCol w="620001">
                  <a:extLst>
                    <a:ext uri="{9D8B030D-6E8A-4147-A177-3AD203B41FA5}">
                      <a16:colId xmlns="" xmlns:a16="http://schemas.microsoft.com/office/drawing/2014/main" val="4104560197"/>
                    </a:ext>
                  </a:extLst>
                </a:gridCol>
                <a:gridCol w="588868">
                  <a:extLst>
                    <a:ext uri="{9D8B030D-6E8A-4147-A177-3AD203B41FA5}">
                      <a16:colId xmlns="" xmlns:a16="http://schemas.microsoft.com/office/drawing/2014/main" val="494342606"/>
                    </a:ext>
                  </a:extLst>
                </a:gridCol>
                <a:gridCol w="3361525">
                  <a:extLst>
                    <a:ext uri="{9D8B030D-6E8A-4147-A177-3AD203B41FA5}">
                      <a16:colId xmlns="" xmlns:a16="http://schemas.microsoft.com/office/drawing/2014/main" val="1326756391"/>
                    </a:ext>
                  </a:extLst>
                </a:gridCol>
                <a:gridCol w="2234493">
                  <a:extLst>
                    <a:ext uri="{9D8B030D-6E8A-4147-A177-3AD203B41FA5}">
                      <a16:colId xmlns="" xmlns:a16="http://schemas.microsoft.com/office/drawing/2014/main" val="853424368"/>
                    </a:ext>
                  </a:extLst>
                </a:gridCol>
              </a:tblGrid>
              <a:tr h="67789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b="1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Таних тэмдэг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Зураг</a:t>
                      </a:r>
                      <a:endParaRPr lang="en-US" sz="16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Газарзүйн</a:t>
                      </a:r>
                      <a:r>
                        <a:rPr lang="en-US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Таних тэмдгийг зурах хэсэг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Багцалсан таних тэмдгүүдийн адил талыг бичнэ үү.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596571433"/>
                  </a:ext>
                </a:extLst>
              </a:tr>
              <a:tr h="85028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mn-MN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Байр зүйн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mn-MN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Монгол орны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71755" marR="71755" algn="l">
                        <a:spcAft>
                          <a:spcPts val="0"/>
                        </a:spcAft>
                      </a:pPr>
                      <a:r>
                        <a:rPr lang="mn-MN" sz="14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Дэлхийн </a:t>
                      </a:r>
                      <a:endParaRPr lang="en-US" sz="1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vert="vert27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979140246"/>
                  </a:ext>
                </a:extLst>
              </a:tr>
              <a:tr h="531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Гол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2775430255"/>
                  </a:ext>
                </a:extLst>
              </a:tr>
              <a:tr h="494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Улсын хил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737401605"/>
                  </a:ext>
                </a:extLst>
              </a:tr>
              <a:tr h="494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Авто зам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55998760"/>
                  </a:ext>
                </a:extLst>
              </a:tr>
              <a:tr h="531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Нуур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07444787"/>
                  </a:ext>
                </a:extLst>
              </a:tr>
              <a:tr h="494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Ой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565566481"/>
                  </a:ext>
                </a:extLst>
              </a:tr>
              <a:tr h="494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Намаг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748960662"/>
                  </a:ext>
                </a:extLst>
              </a:tr>
              <a:tr h="531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Уурхай 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3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25374762"/>
                  </a:ext>
                </a:extLst>
              </a:tr>
              <a:tr h="494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Хот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284965928"/>
                  </a:ext>
                </a:extLst>
              </a:tr>
              <a:tr h="494790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mn-MN" sz="18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Гүүр 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mn-MN" sz="16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 </a:t>
                      </a:r>
                      <a:endParaRPr lang="en-US" sz="16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7010" marR="6701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23913802"/>
                  </a:ext>
                </a:extLst>
              </a:tr>
            </a:tbl>
          </a:graphicData>
        </a:graphic>
      </p:graphicFrame>
      <p:pic>
        <p:nvPicPr>
          <p:cNvPr id="8" name="Picture 2">
            <a:extLst>
              <a:ext uri="{FF2B5EF4-FFF2-40B4-BE49-F238E27FC236}">
                <a16:creationId xmlns="" xmlns:a16="http://schemas.microsoft.com/office/drawing/2014/main" id="{53A073DB-3D45-4929-BC31-C268592AC3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65235" y="2160961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2">
            <a:extLst>
              <a:ext uri="{FF2B5EF4-FFF2-40B4-BE49-F238E27FC236}">
                <a16:creationId xmlns="" xmlns:a16="http://schemas.microsoft.com/office/drawing/2014/main" id="{1E503F2E-C7E6-478C-8A57-A5216C3945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422709" y="2170126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>
            <a:extLst>
              <a:ext uri="{FF2B5EF4-FFF2-40B4-BE49-F238E27FC236}">
                <a16:creationId xmlns="" xmlns:a16="http://schemas.microsoft.com/office/drawing/2014/main" id="{7BD0878D-2F89-4F20-8FC9-AB3639D95A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3044678" y="2162403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>
            <a:extLst>
              <a:ext uri="{FF2B5EF4-FFF2-40B4-BE49-F238E27FC236}">
                <a16:creationId xmlns="" xmlns:a16="http://schemas.microsoft.com/office/drawing/2014/main" id="{97893015-E016-43D4-AF17-DA3A1F7371C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397289" y="2669902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>
            <a:extLst>
              <a:ext uri="{FF2B5EF4-FFF2-40B4-BE49-F238E27FC236}">
                <a16:creationId xmlns="" xmlns:a16="http://schemas.microsoft.com/office/drawing/2014/main" id="{B78C6D42-17FE-41E4-A720-4771A60ECAB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949691" y="2669902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>
            <a:extLst>
              <a:ext uri="{FF2B5EF4-FFF2-40B4-BE49-F238E27FC236}">
                <a16:creationId xmlns="" xmlns:a16="http://schemas.microsoft.com/office/drawing/2014/main" id="{F0EF9470-0C1F-4E89-BC83-6B8C72C6B6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08710" y="3164630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>
            <a:extLst>
              <a:ext uri="{FF2B5EF4-FFF2-40B4-BE49-F238E27FC236}">
                <a16:creationId xmlns="" xmlns:a16="http://schemas.microsoft.com/office/drawing/2014/main" id="{75B785EC-1023-4124-ADB8-460BDB77C9E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411760" y="3182430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>
            <a:extLst>
              <a:ext uri="{FF2B5EF4-FFF2-40B4-BE49-F238E27FC236}">
                <a16:creationId xmlns="" xmlns:a16="http://schemas.microsoft.com/office/drawing/2014/main" id="{EE7E76EE-2E4B-4AD5-9B8F-9CF9184E2BA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35561" y="3717062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2">
            <a:extLst>
              <a:ext uri="{FF2B5EF4-FFF2-40B4-BE49-F238E27FC236}">
                <a16:creationId xmlns="" xmlns:a16="http://schemas.microsoft.com/office/drawing/2014/main" id="{E54B9BB5-5A86-44FB-87C9-BFA084D001F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395531" y="3682628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>
            <a:extLst>
              <a:ext uri="{FF2B5EF4-FFF2-40B4-BE49-F238E27FC236}">
                <a16:creationId xmlns="" xmlns:a16="http://schemas.microsoft.com/office/drawing/2014/main" id="{3BEE4314-2A11-4518-844E-9F4E4CCF2C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925008" y="3673653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E3265F0C-9728-445A-8F74-8F10A0DB1C8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35561" y="4180763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="" xmlns:a16="http://schemas.microsoft.com/office/drawing/2014/main" id="{CC2ABF80-958B-48B8-912E-EF761163D9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63475" y="4670431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="" xmlns:a16="http://schemas.microsoft.com/office/drawing/2014/main" id="{93FDCDC1-F526-4518-98C6-260DDACDD28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35561" y="5236037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2">
            <a:extLst>
              <a:ext uri="{FF2B5EF4-FFF2-40B4-BE49-F238E27FC236}">
                <a16:creationId xmlns="" xmlns:a16="http://schemas.microsoft.com/office/drawing/2014/main" id="{011DA749-D620-4C4D-B640-FA8F055B84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411760" y="5717902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>
            <a:extLst>
              <a:ext uri="{FF2B5EF4-FFF2-40B4-BE49-F238E27FC236}">
                <a16:creationId xmlns="" xmlns:a16="http://schemas.microsoft.com/office/drawing/2014/main" id="{9D7D746D-EEAB-49E8-80B6-A43F02B883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930688" y="5690914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>
            <a:extLst>
              <a:ext uri="{FF2B5EF4-FFF2-40B4-BE49-F238E27FC236}">
                <a16:creationId xmlns="" xmlns:a16="http://schemas.microsoft.com/office/drawing/2014/main" id="{7FCE07B3-5F21-4A49-9EED-D03BD20948D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1720687" y="6189406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3D473449-A0C2-48D1-BD03-DF6ECFDFAFA1}"/>
              </a:ext>
            </a:extLst>
          </p:cNvPr>
          <p:cNvSpPr/>
          <p:nvPr/>
        </p:nvSpPr>
        <p:spPr>
          <a:xfrm>
            <a:off x="1559697" y="2086448"/>
            <a:ext cx="1781472" cy="4583758"/>
          </a:xfrm>
          <a:prstGeom prst="rect">
            <a:avLst/>
          </a:prstGeom>
          <a:noFill/>
          <a:ln w="5715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57150">
                <a:solidFill>
                  <a:srgbClr val="C00000"/>
                </a:solidFill>
              </a:ln>
            </a:endParaRPr>
          </a:p>
        </p:txBody>
      </p:sp>
      <p:sp>
        <p:nvSpPr>
          <p:cNvPr id="27" name="Speech Bubble: Rectangle with Corners Rounded 26">
            <a:extLst>
              <a:ext uri="{FF2B5EF4-FFF2-40B4-BE49-F238E27FC236}">
                <a16:creationId xmlns="" xmlns:a16="http://schemas.microsoft.com/office/drawing/2014/main" id="{F57D3B7C-8354-42F3-8B89-201776598527}"/>
              </a:ext>
            </a:extLst>
          </p:cNvPr>
          <p:cNvSpPr/>
          <p:nvPr/>
        </p:nvSpPr>
        <p:spPr>
          <a:xfrm>
            <a:off x="4769585" y="1516847"/>
            <a:ext cx="1341105" cy="310459"/>
          </a:xfrm>
          <a:prstGeom prst="wedgeRoundRectCallout">
            <a:avLst>
              <a:gd name="adj1" fmla="val -49819"/>
              <a:gd name="adj2" fmla="val 142535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/>
              <a:t>Жишээ</a:t>
            </a:r>
            <a:endParaRPr lang="en-US" dirty="0"/>
          </a:p>
        </p:txBody>
      </p:sp>
      <p:pic>
        <p:nvPicPr>
          <p:cNvPr id="30" name="Picture 29">
            <a:extLst>
              <a:ext uri="{FF2B5EF4-FFF2-40B4-BE49-F238E27FC236}">
                <a16:creationId xmlns="" xmlns:a16="http://schemas.microsoft.com/office/drawing/2014/main" id="{19A223DC-24B7-4E0A-9469-5E911A32921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-1" t="33523" r="-10959" b="36730"/>
          <a:stretch/>
        </p:blipFill>
        <p:spPr>
          <a:xfrm>
            <a:off x="4293328" y="3708475"/>
            <a:ext cx="952514" cy="43841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="" xmlns:a16="http://schemas.microsoft.com/office/drawing/2014/main" id="{44202122-BEDE-4E39-AF15-01ACA84312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75956" y="2088288"/>
            <a:ext cx="925939" cy="519331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="" xmlns:a16="http://schemas.microsoft.com/office/drawing/2014/main" id="{7D3885EC-BBD2-431F-8A5B-389FC487A4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66338" y="3145157"/>
            <a:ext cx="910032" cy="508200"/>
          </a:xfrm>
          <a:prstGeom prst="rect">
            <a:avLst/>
          </a:prstGeom>
        </p:spPr>
      </p:pic>
      <p:pic>
        <p:nvPicPr>
          <p:cNvPr id="28" name="Picture 2">
            <a:extLst>
              <a:ext uri="{FF2B5EF4-FFF2-40B4-BE49-F238E27FC236}">
                <a16:creationId xmlns="" xmlns:a16="http://schemas.microsoft.com/office/drawing/2014/main" id="{65053CDB-66C2-4430-B1D9-095A46E9691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2367638" y="4682297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Овал 5">
            <a:extLst>
              <a:ext uri="{FF2B5EF4-FFF2-40B4-BE49-F238E27FC236}">
                <a16:creationId xmlns="" xmlns:a16="http://schemas.microsoft.com/office/drawing/2014/main" id="{2CE62783-7122-4D1A-8196-A07874B31774}"/>
              </a:ext>
            </a:extLst>
          </p:cNvPr>
          <p:cNvSpPr/>
          <p:nvPr/>
        </p:nvSpPr>
        <p:spPr>
          <a:xfrm>
            <a:off x="4694908" y="5868741"/>
            <a:ext cx="149354" cy="15932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199"/>
          </a:p>
        </p:txBody>
      </p:sp>
      <p:pic>
        <p:nvPicPr>
          <p:cNvPr id="26" name="Picture 25">
            <a:extLst>
              <a:ext uri="{FF2B5EF4-FFF2-40B4-BE49-F238E27FC236}">
                <a16:creationId xmlns="" xmlns:a16="http://schemas.microsoft.com/office/drawing/2014/main" id="{2B9BED73-B6F9-4B8B-B244-24F1A176DFB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79699" y="4180763"/>
            <a:ext cx="896671" cy="463336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="" xmlns:a16="http://schemas.microsoft.com/office/drawing/2014/main" id="{4E8FB16B-D9EB-4DD4-9B6C-B1F747BDE6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8510" y="4698581"/>
            <a:ext cx="920576" cy="436342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="" xmlns:a16="http://schemas.microsoft.com/office/drawing/2014/main" id="{ABEBA2C8-62AD-42A4-B404-FD38D177C1E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19198" b="22206"/>
          <a:stretch/>
        </p:blipFill>
        <p:spPr>
          <a:xfrm>
            <a:off x="4481504" y="6210370"/>
            <a:ext cx="620391" cy="386982"/>
          </a:xfrm>
          <a:prstGeom prst="rect">
            <a:avLst/>
          </a:prstGeom>
        </p:spPr>
      </p:pic>
      <p:sp>
        <p:nvSpPr>
          <p:cNvPr id="41" name="Rectangle 40">
            <a:extLst>
              <a:ext uri="{FF2B5EF4-FFF2-40B4-BE49-F238E27FC236}">
                <a16:creationId xmlns="" xmlns:a16="http://schemas.microsoft.com/office/drawing/2014/main" id="{51719C13-DA1B-4160-AAAB-894CE0681A66}"/>
              </a:ext>
            </a:extLst>
          </p:cNvPr>
          <p:cNvSpPr/>
          <p:nvPr/>
        </p:nvSpPr>
        <p:spPr>
          <a:xfrm>
            <a:off x="3394042" y="2086448"/>
            <a:ext cx="5570445" cy="1541001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57150">
                <a:solidFill>
                  <a:srgbClr val="C0000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="" xmlns:a16="http://schemas.microsoft.com/office/drawing/2014/main" id="{8B9EA2BC-A2D5-44E6-BFA2-5CB91987E63C}"/>
              </a:ext>
            </a:extLst>
          </p:cNvPr>
          <p:cNvSpPr/>
          <p:nvPr/>
        </p:nvSpPr>
        <p:spPr>
          <a:xfrm>
            <a:off x="3382209" y="3652005"/>
            <a:ext cx="5570445" cy="1465190"/>
          </a:xfrm>
          <a:prstGeom prst="rect">
            <a:avLst/>
          </a:prstGeom>
          <a:noFill/>
          <a:ln w="5715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57150">
                <a:solidFill>
                  <a:srgbClr val="C0000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="" xmlns:a16="http://schemas.microsoft.com/office/drawing/2014/main" id="{CB226DBD-965D-4E38-8C8D-1B02ED716F2B}"/>
              </a:ext>
            </a:extLst>
          </p:cNvPr>
          <p:cNvSpPr/>
          <p:nvPr/>
        </p:nvSpPr>
        <p:spPr>
          <a:xfrm>
            <a:off x="3382209" y="5157852"/>
            <a:ext cx="5590391" cy="1475755"/>
          </a:xfrm>
          <a:prstGeom prst="rect">
            <a:avLst/>
          </a:prstGeom>
          <a:noFill/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n w="57150">
                <a:solidFill>
                  <a:srgbClr val="C00000"/>
                </a:solidFill>
              </a:ln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="" xmlns:a16="http://schemas.microsoft.com/office/drawing/2014/main" id="{C429A584-6126-4C16-88DB-9BEF4E7727A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2437"/>
          <a:stretch/>
        </p:blipFill>
        <p:spPr>
          <a:xfrm>
            <a:off x="4291135" y="2669902"/>
            <a:ext cx="810759" cy="42193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="" xmlns:a16="http://schemas.microsoft.com/office/drawing/2014/main" id="{DE2E6356-B119-4F08-96B2-3AEC5499E3CC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1388" t="11772" r="75626" b="72136"/>
          <a:stretch/>
        </p:blipFill>
        <p:spPr>
          <a:xfrm>
            <a:off x="4572000" y="5273450"/>
            <a:ext cx="353899" cy="328895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="" xmlns:a16="http://schemas.microsoft.com/office/drawing/2014/main" id="{CE0D1EC3-810C-4AAD-B93D-8B286A4E24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6485" y="2648891"/>
            <a:ext cx="1309141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Шугаман </a:t>
            </a:r>
            <a:endParaRPr lang="ru-RU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="" xmlns:a16="http://schemas.microsoft.com/office/drawing/2014/main" id="{C416B182-7C01-4697-9F34-037B1CA5DD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6485" y="4072716"/>
            <a:ext cx="1260473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Талбайн </a:t>
            </a:r>
            <a:endParaRPr lang="ru-RU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="" xmlns:a16="http://schemas.microsoft.com/office/drawing/2014/main" id="{6AE384D7-3BCE-4F9F-95FF-2BA553D6F6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41636" y="5564794"/>
            <a:ext cx="1102866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Дүрсэн </a:t>
            </a:r>
            <a:endParaRPr lang="ru-RU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2689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7" grpId="0"/>
      <p:bldP spid="39" grpId="0"/>
      <p:bldP spid="4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6223C2FA-F6B0-465E-8C06-C760360B7F7B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12" b="71778"/>
          <a:stretch/>
        </p:blipFill>
        <p:spPr>
          <a:xfrm>
            <a:off x="54255" y="1718945"/>
            <a:ext cx="9144000" cy="391924"/>
          </a:xfrm>
          <a:prstGeom prst="rect">
            <a:avLst/>
          </a:prstGeom>
        </p:spPr>
      </p:pic>
      <p:sp>
        <p:nvSpPr>
          <p:cNvPr id="4" name="Text Box 24">
            <a:extLst>
              <a:ext uri="{FF2B5EF4-FFF2-40B4-BE49-F238E27FC236}">
                <a16:creationId xmlns="" xmlns:a16="http://schemas.microsoft.com/office/drawing/2014/main" id="{2B4D65BF-687B-4C1E-9839-7BC6B5C4F469}"/>
              </a:ext>
            </a:extLst>
          </p:cNvPr>
          <p:cNvSpPr txBox="1"/>
          <p:nvPr/>
        </p:nvSpPr>
        <p:spPr>
          <a:xfrm>
            <a:off x="92813" y="2204864"/>
            <a:ext cx="2633199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Шугаман</a:t>
            </a:r>
            <a:r>
              <a:rPr lang="mn-MN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4">
            <a:extLst>
              <a:ext uri="{FF2B5EF4-FFF2-40B4-BE49-F238E27FC236}">
                <a16:creationId xmlns="" xmlns:a16="http://schemas.microsoft.com/office/drawing/2014/main" id="{7B97935E-5DC3-4307-9AFA-0B9D94E24438}"/>
              </a:ext>
            </a:extLst>
          </p:cNvPr>
          <p:cNvSpPr txBox="1"/>
          <p:nvPr/>
        </p:nvSpPr>
        <p:spPr>
          <a:xfrm>
            <a:off x="3219279" y="2204864"/>
            <a:ext cx="2679220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Талбайн </a:t>
            </a:r>
            <a:r>
              <a:rPr lang="mn-MN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 Box 24">
            <a:extLst>
              <a:ext uri="{FF2B5EF4-FFF2-40B4-BE49-F238E27FC236}">
                <a16:creationId xmlns="" xmlns:a16="http://schemas.microsoft.com/office/drawing/2014/main" id="{6E2716F0-64F9-4DEB-AAAB-4484C5DB9E67}"/>
              </a:ext>
            </a:extLst>
          </p:cNvPr>
          <p:cNvSpPr txBox="1"/>
          <p:nvPr/>
        </p:nvSpPr>
        <p:spPr>
          <a:xfrm>
            <a:off x="6417987" y="2204864"/>
            <a:ext cx="2679220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Дүрсэн</a:t>
            </a:r>
            <a:r>
              <a:rPr lang="mn-MN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24">
            <a:extLst>
              <a:ext uri="{FF2B5EF4-FFF2-40B4-BE49-F238E27FC236}">
                <a16:creationId xmlns="" xmlns:a16="http://schemas.microsoft.com/office/drawing/2014/main" id="{4BC92765-466F-4A55-843A-2B06AD3C9D7D}"/>
              </a:ext>
            </a:extLst>
          </p:cNvPr>
          <p:cNvSpPr txBox="1"/>
          <p:nvPr/>
        </p:nvSpPr>
        <p:spPr>
          <a:xfrm>
            <a:off x="2470657" y="869077"/>
            <a:ext cx="4176464" cy="7839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2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Таних тэмдэг</a:t>
            </a:r>
            <a:r>
              <a:rPr lang="mn-MN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 Box 24">
            <a:extLst>
              <a:ext uri="{FF2B5EF4-FFF2-40B4-BE49-F238E27FC236}">
                <a16:creationId xmlns="" xmlns:a16="http://schemas.microsoft.com/office/drawing/2014/main" id="{4632190D-3C4A-4990-9E04-8B7AD16A1042}"/>
              </a:ext>
            </a:extLst>
          </p:cNvPr>
          <p:cNvSpPr txBox="1"/>
          <p:nvPr/>
        </p:nvSpPr>
        <p:spPr>
          <a:xfrm>
            <a:off x="79701" y="2204864"/>
            <a:ext cx="2679220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 Box 24">
            <a:extLst>
              <a:ext uri="{FF2B5EF4-FFF2-40B4-BE49-F238E27FC236}">
                <a16:creationId xmlns="" xmlns:a16="http://schemas.microsoft.com/office/drawing/2014/main" id="{CBA214E4-2056-4C4D-8BC8-1653558580B5}"/>
              </a:ext>
            </a:extLst>
          </p:cNvPr>
          <p:cNvSpPr txBox="1"/>
          <p:nvPr/>
        </p:nvSpPr>
        <p:spPr>
          <a:xfrm>
            <a:off x="3232390" y="2192616"/>
            <a:ext cx="2679220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 Box 24">
            <a:extLst>
              <a:ext uri="{FF2B5EF4-FFF2-40B4-BE49-F238E27FC236}">
                <a16:creationId xmlns="" xmlns:a16="http://schemas.microsoft.com/office/drawing/2014/main" id="{645F9D35-4A00-498F-AB38-B75562CCD263}"/>
              </a:ext>
            </a:extLst>
          </p:cNvPr>
          <p:cNvSpPr txBox="1"/>
          <p:nvPr/>
        </p:nvSpPr>
        <p:spPr>
          <a:xfrm>
            <a:off x="6404875" y="2194881"/>
            <a:ext cx="2679220" cy="64807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="" xmlns:a16="http://schemas.microsoft.com/office/drawing/2014/main" id="{B6AE3A8B-9AB0-4D61-94B2-E41B01109448}"/>
              </a:ext>
            </a:extLst>
          </p:cNvPr>
          <p:cNvSpPr/>
          <p:nvPr/>
        </p:nvSpPr>
        <p:spPr>
          <a:xfrm>
            <a:off x="1331640" y="3068959"/>
            <a:ext cx="942942" cy="20844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="" xmlns:a16="http://schemas.microsoft.com/office/drawing/2014/main" id="{6D0030F6-E7BE-42AD-BFF7-6C6E7D762DCB}"/>
              </a:ext>
            </a:extLst>
          </p:cNvPr>
          <p:cNvSpPr/>
          <p:nvPr/>
        </p:nvSpPr>
        <p:spPr>
          <a:xfrm>
            <a:off x="4492053" y="2946931"/>
            <a:ext cx="1352721" cy="20844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4" name="Rectangle 13">
            <a:extLst>
              <a:ext uri="{FF2B5EF4-FFF2-40B4-BE49-F238E27FC236}">
                <a16:creationId xmlns="" xmlns:a16="http://schemas.microsoft.com/office/drawing/2014/main" id="{F38919B5-4FB0-4039-8E73-D19BD968A1E7}"/>
              </a:ext>
            </a:extLst>
          </p:cNvPr>
          <p:cNvSpPr/>
          <p:nvPr/>
        </p:nvSpPr>
        <p:spPr>
          <a:xfrm>
            <a:off x="7724444" y="3078943"/>
            <a:ext cx="1419556" cy="196835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68332314-A1FA-4476-834A-671CF5D423A8}"/>
              </a:ext>
            </a:extLst>
          </p:cNvPr>
          <p:cNvSpPr txBox="1"/>
          <p:nvPr/>
        </p:nvSpPr>
        <p:spPr>
          <a:xfrm>
            <a:off x="1349621" y="3078943"/>
            <a:ext cx="6347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-ГОЛ</a:t>
            </a:r>
            <a:endParaRPr lang="en-US" sz="1800" dirty="0"/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2C2F8373-FEEF-40DC-841A-61F918F9476D}"/>
              </a:ext>
            </a:extLst>
          </p:cNvPr>
          <p:cNvSpPr txBox="1"/>
          <p:nvPr/>
        </p:nvSpPr>
        <p:spPr>
          <a:xfrm>
            <a:off x="1307788" y="3804500"/>
            <a:ext cx="7458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-ЗАМ </a:t>
            </a:r>
            <a:endParaRPr lang="en-US" sz="1800" dirty="0"/>
          </a:p>
        </p:txBody>
      </p:sp>
      <p:sp>
        <p:nvSpPr>
          <p:cNvPr id="17" name="TextBox 16">
            <a:extLst>
              <a:ext uri="{FF2B5EF4-FFF2-40B4-BE49-F238E27FC236}">
                <a16:creationId xmlns="" xmlns:a16="http://schemas.microsoft.com/office/drawing/2014/main" id="{CFF4BC34-D4B3-442C-890A-74646871F565}"/>
              </a:ext>
            </a:extLst>
          </p:cNvPr>
          <p:cNvSpPr txBox="1"/>
          <p:nvPr/>
        </p:nvSpPr>
        <p:spPr>
          <a:xfrm>
            <a:off x="1331640" y="4566807"/>
            <a:ext cx="7793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-ЭРЭГ </a:t>
            </a:r>
            <a:endParaRPr lang="en-US" sz="1800" dirty="0"/>
          </a:p>
        </p:txBody>
      </p:sp>
      <p:sp>
        <p:nvSpPr>
          <p:cNvPr id="18" name="TextBox 17">
            <a:extLst>
              <a:ext uri="{FF2B5EF4-FFF2-40B4-BE49-F238E27FC236}">
                <a16:creationId xmlns="" xmlns:a16="http://schemas.microsoft.com/office/drawing/2014/main" id="{ADB03049-1F4C-44B3-8799-7C85FD7FC9AD}"/>
              </a:ext>
            </a:extLst>
          </p:cNvPr>
          <p:cNvSpPr txBox="1"/>
          <p:nvPr/>
        </p:nvSpPr>
        <p:spPr>
          <a:xfrm>
            <a:off x="4494073" y="3068959"/>
            <a:ext cx="1446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-НАВЧИТ ОЙ </a:t>
            </a:r>
            <a:endParaRPr lang="en-US" sz="1800" dirty="0"/>
          </a:p>
        </p:txBody>
      </p:sp>
      <p:sp>
        <p:nvSpPr>
          <p:cNvPr id="19" name="TextBox 18">
            <a:extLst>
              <a:ext uri="{FF2B5EF4-FFF2-40B4-BE49-F238E27FC236}">
                <a16:creationId xmlns="" xmlns:a16="http://schemas.microsoft.com/office/drawing/2014/main" id="{C7A63018-8CF6-41E2-B4EA-ADD9FBA68315}"/>
              </a:ext>
            </a:extLst>
          </p:cNvPr>
          <p:cNvSpPr txBox="1"/>
          <p:nvPr/>
        </p:nvSpPr>
        <p:spPr>
          <a:xfrm>
            <a:off x="4479954" y="3768935"/>
            <a:ext cx="8675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-НУУР  </a:t>
            </a:r>
            <a:endParaRPr lang="en-US" sz="1800" dirty="0"/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62226996-633B-430A-B1B3-260E13183E22}"/>
              </a:ext>
            </a:extLst>
          </p:cNvPr>
          <p:cNvSpPr txBox="1"/>
          <p:nvPr/>
        </p:nvSpPr>
        <p:spPr>
          <a:xfrm>
            <a:off x="4494073" y="4485892"/>
            <a:ext cx="1015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-НАМАГ </a:t>
            </a:r>
            <a:endParaRPr lang="en-US" sz="1800" dirty="0"/>
          </a:p>
        </p:txBody>
      </p:sp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6553BA3A-6C32-4277-B8D9-3E661FDDE0BD}"/>
              </a:ext>
            </a:extLst>
          </p:cNvPr>
          <p:cNvSpPr txBox="1"/>
          <p:nvPr/>
        </p:nvSpPr>
        <p:spPr>
          <a:xfrm>
            <a:off x="7670189" y="3078943"/>
            <a:ext cx="1061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-ТЭЭРЭМ</a:t>
            </a:r>
            <a:endParaRPr lang="en-US" sz="1800" dirty="0"/>
          </a:p>
        </p:txBody>
      </p:sp>
      <p:sp>
        <p:nvSpPr>
          <p:cNvPr id="23" name="TextBox 22">
            <a:extLst>
              <a:ext uri="{FF2B5EF4-FFF2-40B4-BE49-F238E27FC236}">
                <a16:creationId xmlns="" xmlns:a16="http://schemas.microsoft.com/office/drawing/2014/main" id="{2AEC8384-A22A-498F-A1C6-2594847C9B47}"/>
              </a:ext>
            </a:extLst>
          </p:cNvPr>
          <p:cNvSpPr txBox="1"/>
          <p:nvPr/>
        </p:nvSpPr>
        <p:spPr>
          <a:xfrm>
            <a:off x="7655713" y="3768935"/>
            <a:ext cx="1263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-СУРГУУЛЬ </a:t>
            </a:r>
            <a:endParaRPr lang="en-US" sz="1800" dirty="0"/>
          </a:p>
        </p:txBody>
      </p:sp>
      <p:sp>
        <p:nvSpPr>
          <p:cNvPr id="24" name="TextBox 23">
            <a:extLst>
              <a:ext uri="{FF2B5EF4-FFF2-40B4-BE49-F238E27FC236}">
                <a16:creationId xmlns="" xmlns:a16="http://schemas.microsoft.com/office/drawing/2014/main" id="{AFD2A30B-590E-4684-B7FC-7455F8533E53}"/>
              </a:ext>
            </a:extLst>
          </p:cNvPr>
          <p:cNvSpPr txBox="1"/>
          <p:nvPr/>
        </p:nvSpPr>
        <p:spPr>
          <a:xfrm>
            <a:off x="7629104" y="4597069"/>
            <a:ext cx="16395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1800" dirty="0"/>
              <a:t>-НАВЧИТ МОД </a:t>
            </a:r>
            <a:endParaRPr lang="en-US" sz="1800" dirty="0"/>
          </a:p>
        </p:txBody>
      </p:sp>
      <p:sp>
        <p:nvSpPr>
          <p:cNvPr id="25" name="Rectangle 24">
            <a:extLst>
              <a:ext uri="{FF2B5EF4-FFF2-40B4-BE49-F238E27FC236}">
                <a16:creationId xmlns="" xmlns:a16="http://schemas.microsoft.com/office/drawing/2014/main" id="{9449801A-EC46-4F80-A655-0CAEF2B975B3}"/>
              </a:ext>
            </a:extLst>
          </p:cNvPr>
          <p:cNvSpPr/>
          <p:nvPr/>
        </p:nvSpPr>
        <p:spPr>
          <a:xfrm>
            <a:off x="148083" y="5234752"/>
            <a:ext cx="8904583" cy="1522053"/>
          </a:xfrm>
          <a:prstGeom prst="rect">
            <a:avLst/>
          </a:prstGeom>
          <a:ln>
            <a:prstDash val="sysDash"/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marL="342900" indent="-342900">
              <a:buFont typeface="Wingdings" panose="05000000000000000000" pitchFamily="2" charset="2"/>
              <a:buChar char="ü"/>
            </a:pPr>
            <a:endParaRPr lang="mn-MN" sz="2600" dirty="0"/>
          </a:p>
          <a:p>
            <a:endParaRPr lang="mn-MN" sz="2600" dirty="0"/>
          </a:p>
          <a:p>
            <a:endParaRPr lang="mn-MN" sz="2600" dirty="0"/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mn-MN" sz="2600" dirty="0"/>
              <a:t>Таних тэмдгийг </a:t>
            </a:r>
            <a:r>
              <a:rPr lang="mn-MN" sz="2600" b="1" i="1" dirty="0"/>
              <a:t>бүхэлд нь </a:t>
            </a:r>
            <a:r>
              <a:rPr lang="mn-MN" sz="2600" dirty="0"/>
              <a:t>масштабаар өөрчилсөн.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mn-MN" sz="2600" dirty="0"/>
              <a:t>Таних тэмдгийн </a:t>
            </a:r>
            <a:r>
              <a:rPr lang="mn-MN" sz="2600" b="1" i="1" dirty="0"/>
              <a:t>зөвхөн уртыг  </a:t>
            </a:r>
            <a:r>
              <a:rPr lang="mn-MN" sz="2600" dirty="0"/>
              <a:t>нь масштабаар өөрчилсөн.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mn-MN" sz="2600" dirty="0"/>
              <a:t>Масштабаар </a:t>
            </a:r>
            <a:r>
              <a:rPr lang="mn-MN" sz="2600" b="1" i="1" dirty="0"/>
              <a:t>өөрчлөөгүй</a:t>
            </a:r>
            <a:r>
              <a:rPr lang="mn-MN" sz="2600" dirty="0"/>
              <a:t> оруулуулах дүрс тэмдэгт ашигласан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mn-MN" sz="2600" dirty="0"/>
          </a:p>
          <a:p>
            <a:pPr marL="342900" indent="-342900">
              <a:buFont typeface="Wingdings" panose="05000000000000000000" pitchFamily="2" charset="2"/>
              <a:buChar char="ü"/>
            </a:pPr>
            <a:endParaRPr lang="mn-MN" sz="2600" dirty="0"/>
          </a:p>
          <a:p>
            <a:pPr marL="457200" indent="-457200" algn="ctr">
              <a:buFont typeface="+mj-lt"/>
              <a:buAutoNum type="arabicPeriod"/>
            </a:pPr>
            <a:endParaRPr lang="en-US" sz="2600" dirty="0"/>
          </a:p>
        </p:txBody>
      </p:sp>
      <p:pic>
        <p:nvPicPr>
          <p:cNvPr id="26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1F51482F-A948-43A8-A91A-B7AE7B035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334090" y="48478"/>
            <a:ext cx="827584" cy="8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F553DAD2-5879-49BB-9811-E80500BFD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49" y="2821350"/>
            <a:ext cx="1450974" cy="232887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D974C227-F427-4605-96FC-17A800821FE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203974" y="2816439"/>
            <a:ext cx="1335140" cy="229229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CB69F0F7-7D5B-4F72-AA9E-F5E9CF57AF6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03953" y="2953752"/>
            <a:ext cx="1420491" cy="2121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8654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5" grpId="0"/>
      <p:bldP spid="16" grpId="0"/>
      <p:bldP spid="17" grpId="0"/>
      <p:bldP spid="18" grpId="0"/>
      <p:bldP spid="19" grpId="0"/>
      <p:bldP spid="20" grpId="0"/>
      <p:bldP spid="21" grpId="0"/>
      <p:bldP spid="23" grpId="0"/>
      <p:bldP spid="24" grpId="0"/>
      <p:bldP spid="2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Рисунок 4">
            <a:extLst>
              <a:ext uri="{FF2B5EF4-FFF2-40B4-BE49-F238E27FC236}">
                <a16:creationId xmlns="" xmlns:a16="http://schemas.microsoft.com/office/drawing/2014/main" id="{8F7D183B-39AA-411C-9983-CE075AE22D0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96" t="1268" r="2023" b="1268"/>
          <a:stretch/>
        </p:blipFill>
        <p:spPr bwMode="auto">
          <a:xfrm>
            <a:off x="6830" y="227180"/>
            <a:ext cx="9206908" cy="6403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27441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>
            <a:extLst>
              <a:ext uri="{FF2B5EF4-FFF2-40B4-BE49-F238E27FC236}">
                <a16:creationId xmlns="" xmlns:a16="http://schemas.microsoft.com/office/drawing/2014/main" id="{3FEAB394-1C6C-420C-9AEE-F222B7315B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088" y="768792"/>
            <a:ext cx="7880348" cy="46349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>
            <a:extLst>
              <a:ext uri="{FF2B5EF4-FFF2-40B4-BE49-F238E27FC236}">
                <a16:creationId xmlns="" xmlns:a16="http://schemas.microsoft.com/office/drawing/2014/main" id="{C20548F2-D29A-40CE-AD32-6E8ADB667AC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42529" y="5786152"/>
            <a:ext cx="854911" cy="5671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4">
            <a:extLst>
              <a:ext uri="{FF2B5EF4-FFF2-40B4-BE49-F238E27FC236}">
                <a16:creationId xmlns="" xmlns:a16="http://schemas.microsoft.com/office/drawing/2014/main" id="{7167733A-9898-4796-9765-9F450137D6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979" y="6154092"/>
            <a:ext cx="854911" cy="5650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>
            <a:extLst>
              <a:ext uri="{FF2B5EF4-FFF2-40B4-BE49-F238E27FC236}">
                <a16:creationId xmlns="" xmlns:a16="http://schemas.microsoft.com/office/drawing/2014/main" id="{AA1C31DC-A772-43CE-ABAD-E190724F68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721" y="6161751"/>
            <a:ext cx="854911" cy="565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7">
            <a:extLst>
              <a:ext uri="{FF2B5EF4-FFF2-40B4-BE49-F238E27FC236}">
                <a16:creationId xmlns="" xmlns:a16="http://schemas.microsoft.com/office/drawing/2014/main" id="{4E591FDB-4E13-49A2-8749-088936DC97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25" y="5565366"/>
            <a:ext cx="880304" cy="541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9">
            <a:extLst>
              <a:ext uri="{FF2B5EF4-FFF2-40B4-BE49-F238E27FC236}">
                <a16:creationId xmlns="" xmlns:a16="http://schemas.microsoft.com/office/drawing/2014/main" id="{33572191-172E-430E-AEB5-3F5AF3BC2E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399" y="5556853"/>
            <a:ext cx="876072" cy="539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C09F671D-D047-4F89-8325-B72E32FACF5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27953" y="6094804"/>
            <a:ext cx="9749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Ази </a:t>
            </a:r>
            <a:endParaRPr lang="ru-RU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="" xmlns:a16="http://schemas.microsoft.com/office/drawing/2014/main" id="{2869E960-12F8-4227-BF79-38CA95BF250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997440" y="5813128"/>
            <a:ext cx="152317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Америк </a:t>
            </a:r>
            <a:endParaRPr lang="ru-RU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76E45C9E-30B5-413D-8D93-AC7563AB1F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8214" y="6107092"/>
            <a:ext cx="14432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Африк</a:t>
            </a:r>
            <a:r>
              <a:rPr lang="mn-MN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alt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8B35EC11-BFBB-4560-81C1-BC8A12D914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24083" y="5493829"/>
            <a:ext cx="133562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Европ </a:t>
            </a:r>
            <a:endParaRPr lang="ru-RU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="" xmlns:a16="http://schemas.microsoft.com/office/drawing/2014/main" id="{2BD3B8F5-4306-4467-ACCD-587B8B49FE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2411" y="5493830"/>
            <a:ext cx="189641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Австрали  </a:t>
            </a:r>
            <a:endParaRPr lang="ru-RU" alt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="" xmlns:a16="http://schemas.microsoft.com/office/drawing/2014/main" id="{7907F330-9719-4781-B41B-2426F91B935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50880" y="126086"/>
            <a:ext cx="635406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b="1" dirty="0">
                <a:latin typeface="Arial" panose="020B0604020202020204" pitchFamily="34" charset="0"/>
                <a:cs typeface="Arial" panose="020B0604020202020204" pitchFamily="34" charset="0"/>
              </a:rPr>
              <a:t>Тивүүдийн газарзүйн зураг  </a:t>
            </a:r>
            <a:endParaRPr lang="ru-RU" alt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C9994A87-56FF-4CDB-9337-0F3C594025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314872" y="111279"/>
            <a:ext cx="829128" cy="829128"/>
          </a:xfrm>
          <a:prstGeom prst="rect">
            <a:avLst/>
          </a:prstGeom>
        </p:spPr>
      </p:pic>
      <p:sp>
        <p:nvSpPr>
          <p:cNvPr id="17" name="Прямоугольник 10">
            <a:extLst>
              <a:ext uri="{FF2B5EF4-FFF2-40B4-BE49-F238E27FC236}">
                <a16:creationId xmlns="" xmlns:a16="http://schemas.microsoft.com/office/drawing/2014/main" id="{BC8EDA1E-3CCC-4A21-B432-5846AB517642}"/>
              </a:ext>
            </a:extLst>
          </p:cNvPr>
          <p:cNvSpPr/>
          <p:nvPr/>
        </p:nvSpPr>
        <p:spPr>
          <a:xfrm>
            <a:off x="0" y="5075846"/>
            <a:ext cx="2411760" cy="3474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mn-MN" b="1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Таних тэмдэг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893914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A0430B23-FFF0-4CB9-B946-76A7EF599CC0}"/>
              </a:ext>
            </a:extLst>
          </p:cNvPr>
          <p:cNvSpPr/>
          <p:nvPr/>
        </p:nvSpPr>
        <p:spPr>
          <a:xfrm>
            <a:off x="6673583" y="5765678"/>
            <a:ext cx="2411760" cy="4939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sz="2666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    </a:t>
            </a:r>
            <a:r>
              <a:rPr lang="mn-MN" sz="2666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ru-RU" sz="2666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— </a:t>
            </a:r>
            <a:r>
              <a:rPr lang="mn-MN" sz="2666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уул </a:t>
            </a:r>
            <a:endParaRPr lang="ru-RU" sz="2666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="" xmlns:a16="http://schemas.microsoft.com/office/drawing/2014/main" id="{FCA4EA59-91A7-4495-962A-61694342DCC9}"/>
              </a:ext>
            </a:extLst>
          </p:cNvPr>
          <p:cNvSpPr/>
          <p:nvPr/>
        </p:nvSpPr>
        <p:spPr>
          <a:xfrm>
            <a:off x="6609926" y="4886496"/>
            <a:ext cx="2411760" cy="61578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   </a:t>
            </a:r>
            <a:r>
              <a:rPr lang="mn-MN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— </a:t>
            </a:r>
            <a:r>
              <a:rPr lang="mn-MN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нам газар 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  <a:p>
            <a:pPr>
              <a:defRPr/>
            </a:pP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86BAA684-CC32-43CE-848B-7970E53E956B}"/>
              </a:ext>
            </a:extLst>
          </p:cNvPr>
          <p:cNvSpPr/>
          <p:nvPr/>
        </p:nvSpPr>
        <p:spPr>
          <a:xfrm>
            <a:off x="6569614" y="4262394"/>
            <a:ext cx="2426569" cy="5437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mn-MN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     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— </a:t>
            </a:r>
            <a:r>
              <a:rPr lang="mn-MN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ус </a:t>
            </a:r>
            <a:r>
              <a:rPr lang="ru-RU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</a:t>
            </a:r>
          </a:p>
        </p:txBody>
      </p:sp>
      <p:pic>
        <p:nvPicPr>
          <p:cNvPr id="2050" name="Picture 2">
            <a:extLst>
              <a:ext uri="{FF2B5EF4-FFF2-40B4-BE49-F238E27FC236}">
                <a16:creationId xmlns="" xmlns:a16="http://schemas.microsoft.com/office/drawing/2014/main" id="{069DED85-5E03-452A-9B99-9F13689391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264" y="1166186"/>
            <a:ext cx="6354063" cy="55963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F5510E12-030C-4E0D-8405-4C5A370E59EC}"/>
              </a:ext>
            </a:extLst>
          </p:cNvPr>
          <p:cNvSpPr/>
          <p:nvPr/>
        </p:nvSpPr>
        <p:spPr>
          <a:xfrm>
            <a:off x="6744187" y="4377371"/>
            <a:ext cx="383016" cy="38301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199"/>
          </a:p>
        </p:txBody>
      </p:sp>
      <p:sp>
        <p:nvSpPr>
          <p:cNvPr id="13" name="Прямоугольник 12">
            <a:extLst>
              <a:ext uri="{FF2B5EF4-FFF2-40B4-BE49-F238E27FC236}">
                <a16:creationId xmlns="" xmlns:a16="http://schemas.microsoft.com/office/drawing/2014/main" id="{6592A4C8-B617-463F-B1E3-CE541A691DA5}"/>
              </a:ext>
            </a:extLst>
          </p:cNvPr>
          <p:cNvSpPr/>
          <p:nvPr/>
        </p:nvSpPr>
        <p:spPr>
          <a:xfrm>
            <a:off x="6747880" y="5007289"/>
            <a:ext cx="385133" cy="38513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3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199"/>
          </a:p>
        </p:txBody>
      </p:sp>
      <p:sp>
        <p:nvSpPr>
          <p:cNvPr id="15" name="Прямоугольник 14">
            <a:extLst>
              <a:ext uri="{FF2B5EF4-FFF2-40B4-BE49-F238E27FC236}">
                <a16:creationId xmlns="" xmlns:a16="http://schemas.microsoft.com/office/drawing/2014/main" id="{89D08044-F96D-4BC7-AFE3-D7A08B236F85}"/>
              </a:ext>
            </a:extLst>
          </p:cNvPr>
          <p:cNvSpPr/>
          <p:nvPr/>
        </p:nvSpPr>
        <p:spPr>
          <a:xfrm>
            <a:off x="6766270" y="5821140"/>
            <a:ext cx="383016" cy="38301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199"/>
          </a:p>
        </p:txBody>
      </p:sp>
      <p:sp>
        <p:nvSpPr>
          <p:cNvPr id="17" name="Прямоугольник 16">
            <a:extLst>
              <a:ext uri="{FF2B5EF4-FFF2-40B4-BE49-F238E27FC236}">
                <a16:creationId xmlns="" xmlns:a16="http://schemas.microsoft.com/office/drawing/2014/main" id="{CB597852-A667-4E8C-A426-B6794B69BAB4}"/>
              </a:ext>
            </a:extLst>
          </p:cNvPr>
          <p:cNvSpPr/>
          <p:nvPr/>
        </p:nvSpPr>
        <p:spPr>
          <a:xfrm>
            <a:off x="6744187" y="3580560"/>
            <a:ext cx="2257351" cy="4685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2666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  <a:p>
            <a:pPr>
              <a:defRPr/>
            </a:pPr>
            <a:r>
              <a:rPr lang="ru-RU" sz="2666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     — </a:t>
            </a:r>
            <a:r>
              <a:rPr lang="mn-MN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хот</a:t>
            </a:r>
            <a:endParaRPr lang="ru-RU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  <a:p>
            <a:pPr algn="ctr">
              <a:defRPr/>
            </a:pPr>
            <a:endParaRPr lang="ru-RU" sz="2666" dirty="0">
              <a:solidFill>
                <a:schemeClr val="tx1">
                  <a:lumMod val="95000"/>
                  <a:lumOff val="5000"/>
                </a:schemeClr>
              </a:solidFill>
              <a:latin typeface="Trebuchet MS" panose="020B0603020202020204" pitchFamily="34" charset="0"/>
            </a:endParaRPr>
          </a:p>
        </p:txBody>
      </p:sp>
      <p:sp>
        <p:nvSpPr>
          <p:cNvPr id="6" name="Овал 5">
            <a:extLst>
              <a:ext uri="{FF2B5EF4-FFF2-40B4-BE49-F238E27FC236}">
                <a16:creationId xmlns="" xmlns:a16="http://schemas.microsoft.com/office/drawing/2014/main" id="{37DE04B7-2510-4C14-A12E-DE0FC46954BB}"/>
              </a:ext>
            </a:extLst>
          </p:cNvPr>
          <p:cNvSpPr/>
          <p:nvPr/>
        </p:nvSpPr>
        <p:spPr>
          <a:xfrm>
            <a:off x="6791799" y="3676078"/>
            <a:ext cx="287792" cy="28779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sz="3199"/>
          </a:p>
        </p:txBody>
      </p:sp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E08A1D06-B941-40D9-9F67-A27C9A803C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6415" y="109103"/>
            <a:ext cx="768927" cy="76892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="" xmlns:a16="http://schemas.microsoft.com/office/drawing/2014/main" id="{F9F71739-B21C-4864-8086-552BABD43B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94969" y="408641"/>
            <a:ext cx="375309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mn-MN" altLang="en-U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Сансрын зураг   </a:t>
            </a:r>
            <a:endParaRPr lang="ru-RU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Прямоугольник 10">
            <a:extLst>
              <a:ext uri="{FF2B5EF4-FFF2-40B4-BE49-F238E27FC236}">
                <a16:creationId xmlns="" xmlns:a16="http://schemas.microsoft.com/office/drawing/2014/main" id="{9551C7B1-0EEB-4C44-84E4-6D6013982226}"/>
              </a:ext>
            </a:extLst>
          </p:cNvPr>
          <p:cNvSpPr/>
          <p:nvPr/>
        </p:nvSpPr>
        <p:spPr>
          <a:xfrm>
            <a:off x="6673583" y="3092396"/>
            <a:ext cx="2411760" cy="34747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mn-MN" b="1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Таних тэмдэг </a:t>
            </a:r>
            <a:r>
              <a:rPr lang="ru-RU" b="1" dirty="0">
                <a:solidFill>
                  <a:schemeClr val="tx1">
                    <a:lumMod val="95000"/>
                    <a:lumOff val="5000"/>
                  </a:schemeClr>
                </a:solidFill>
                <a:latin typeface="Trebuchet MS" panose="020B0603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508940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19" grpId="0" animBg="1"/>
      <p:bldP spid="18" grpId="0" animBg="1"/>
      <p:bldP spid="9" grpId="0" animBg="1"/>
      <p:bldP spid="13" grpId="0" animBg="1"/>
      <p:bldP spid="15" grpId="0" animBg="1"/>
      <p:bldP spid="17" grpId="0" animBg="1"/>
      <p:bldP spid="6" grpId="0" animBg="1"/>
      <p:bldP spid="21" grpId="0"/>
      <p:bldP spid="2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44B12715-99A5-4EC3-9D4B-DF88426796FC}"/>
              </a:ext>
            </a:extLst>
          </p:cNvPr>
          <p:cNvGrpSpPr/>
          <p:nvPr/>
        </p:nvGrpSpPr>
        <p:grpSpPr>
          <a:xfrm>
            <a:off x="15469" y="5748285"/>
            <a:ext cx="4556533" cy="545566"/>
            <a:chOff x="981178" y="5215792"/>
            <a:chExt cx="5098781" cy="690179"/>
          </a:xfrm>
        </p:grpSpPr>
        <p:sp>
          <p:nvSpPr>
            <p:cNvPr id="8" name="Rectangle 7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39DA7114-5379-47C6-9B78-455A8C30B391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А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A2ABEC76-2FFE-4581-B2D8-A574F18F1B2E}"/>
                </a:ext>
              </a:extLst>
            </p:cNvPr>
            <p:cNvSpPr/>
            <p:nvPr/>
          </p:nvSpPr>
          <p:spPr>
            <a:xfrm>
              <a:off x="1722783" y="5215792"/>
              <a:ext cx="4357176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Цахилгааны шугам </a:t>
              </a:r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87CDCF89-4A0F-4997-AC7A-E744A8F00019}"/>
              </a:ext>
            </a:extLst>
          </p:cNvPr>
          <p:cNvGrpSpPr/>
          <p:nvPr/>
        </p:nvGrpSpPr>
        <p:grpSpPr>
          <a:xfrm>
            <a:off x="0" y="50232"/>
            <a:ext cx="9144000" cy="548901"/>
            <a:chOff x="981178" y="5215794"/>
            <a:chExt cx="4935659" cy="690177"/>
          </a:xfrm>
        </p:grpSpPr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4035B4E1-04C7-4869-A494-25F001D47369}"/>
                </a:ext>
              </a:extLst>
            </p:cNvPr>
            <p:cNvSpPr/>
            <p:nvPr/>
          </p:nvSpPr>
          <p:spPr>
            <a:xfrm>
              <a:off x="981178" y="5215795"/>
              <a:ext cx="90844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b="1" dirty="0">
                  <a:latin typeface="Arial" panose="020B0604020202020204" pitchFamily="34" charset="0"/>
                  <a:cs typeface="Arial" panose="020B0604020202020204" pitchFamily="34" charset="0"/>
                </a:rPr>
                <a:t>Асуулт</a:t>
              </a:r>
              <a:r>
                <a:rPr lang="en-US" b="1" dirty="0">
                  <a:latin typeface="Arial" panose="020B0604020202020204" pitchFamily="34" charset="0"/>
                  <a:cs typeface="Arial" panose="020B0604020202020204" pitchFamily="34" charset="0"/>
                </a:rPr>
                <a:t> 1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91BF9AA0-C780-409A-AB76-D037EECF8BBC}"/>
                </a:ext>
              </a:extLst>
            </p:cNvPr>
            <p:cNvSpPr/>
            <p:nvPr/>
          </p:nvSpPr>
          <p:spPr>
            <a:xfrm>
              <a:off x="1889625" y="5215794"/>
              <a:ext cx="4027212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Дараах таних тэмдгээр юуг дүрсэлдэг вэ?</a:t>
              </a:r>
            </a:p>
          </p:txBody>
        </p:sp>
      </p:grp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238A115B-8F26-4795-AB3D-B86BA4145F1D}"/>
              </a:ext>
            </a:extLst>
          </p:cNvPr>
          <p:cNvGrpSpPr/>
          <p:nvPr/>
        </p:nvGrpSpPr>
        <p:grpSpPr>
          <a:xfrm>
            <a:off x="4556404" y="6295842"/>
            <a:ext cx="4587596" cy="548901"/>
            <a:chOff x="981178" y="5215794"/>
            <a:chExt cx="5257264" cy="690177"/>
          </a:xfrm>
        </p:grpSpPr>
        <p:sp>
          <p:nvSpPr>
            <p:cNvPr id="18" name="Rectangle 17">
              <a:extLst>
                <a:ext uri="{FF2B5EF4-FFF2-40B4-BE49-F238E27FC236}">
                  <a16:creationId xmlns="" xmlns:a16="http://schemas.microsoft.com/office/drawing/2014/main" id="{6C3D6AE1-3F78-43F0-BDDF-3CC4D585FB4C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Г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8633572A-1E2B-4A3A-B53A-880D09910DFD}"/>
                </a:ext>
              </a:extLst>
            </p:cNvPr>
            <p:cNvSpPr/>
            <p:nvPr/>
          </p:nvSpPr>
          <p:spPr>
            <a:xfrm>
              <a:off x="1722783" y="5215794"/>
              <a:ext cx="4515659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Хилийн шугам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4E8FA972-438C-4DC1-8A5B-A184195C1477}"/>
              </a:ext>
            </a:extLst>
          </p:cNvPr>
          <p:cNvGrpSpPr/>
          <p:nvPr/>
        </p:nvGrpSpPr>
        <p:grpSpPr>
          <a:xfrm>
            <a:off x="4572000" y="5744946"/>
            <a:ext cx="4581992" cy="550894"/>
            <a:chOff x="981178" y="5213288"/>
            <a:chExt cx="5208784" cy="692683"/>
          </a:xfrm>
        </p:grpSpPr>
        <p:sp>
          <p:nvSpPr>
            <p:cNvPr id="21" name="Rectangle 20">
              <a:hlinkClick r:id="rId3" action="ppaction://hlinksldjump"/>
              <a:extLst>
                <a:ext uri="{FF2B5EF4-FFF2-40B4-BE49-F238E27FC236}">
                  <a16:creationId xmlns="" xmlns:a16="http://schemas.microsoft.com/office/drawing/2014/main" id="{91E0A9EC-EA9D-409E-A0ED-B549DE6596AA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В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FBBED59E-F6DD-42DC-B6C5-B58C1F14E4FA}"/>
                </a:ext>
              </a:extLst>
            </p:cNvPr>
            <p:cNvSpPr/>
            <p:nvPr/>
          </p:nvSpPr>
          <p:spPr>
            <a:xfrm>
              <a:off x="1734142" y="5213288"/>
              <a:ext cx="4455820" cy="690175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Гүүр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984D1356-E49F-4893-B496-31C36DC17FE1}"/>
              </a:ext>
            </a:extLst>
          </p:cNvPr>
          <p:cNvGrpSpPr/>
          <p:nvPr/>
        </p:nvGrpSpPr>
        <p:grpSpPr>
          <a:xfrm>
            <a:off x="15469" y="6295841"/>
            <a:ext cx="4540937" cy="548903"/>
            <a:chOff x="981178" y="5215794"/>
            <a:chExt cx="5203793" cy="690177"/>
          </a:xfrm>
        </p:grpSpPr>
        <p:sp>
          <p:nvSpPr>
            <p:cNvPr id="24" name="Rectangle 23">
              <a:hlinkClick r:id="rId3" action="ppaction://hlinksldjump"/>
              <a:extLst>
                <a:ext uri="{FF2B5EF4-FFF2-40B4-BE49-F238E27FC236}">
                  <a16:creationId xmlns="" xmlns:a16="http://schemas.microsoft.com/office/drawing/2014/main" id="{46DD121D-0FD4-42F8-8AF1-54B20627557E}"/>
                </a:ext>
              </a:extLst>
            </p:cNvPr>
            <p:cNvSpPr/>
            <p:nvPr/>
          </p:nvSpPr>
          <p:spPr>
            <a:xfrm>
              <a:off x="981178" y="5215795"/>
              <a:ext cx="78716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Б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DDDA0684-D338-47C2-BBE4-F4D80313A63A}"/>
                </a:ext>
              </a:extLst>
            </p:cNvPr>
            <p:cNvSpPr/>
            <p:nvPr/>
          </p:nvSpPr>
          <p:spPr>
            <a:xfrm>
              <a:off x="1722783" y="5215794"/>
              <a:ext cx="4462188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Зам </a:t>
              </a: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="" xmlns:a16="http://schemas.microsoft.com/office/drawing/2014/main" id="{A751182C-5E75-4146-93C2-474859DC8D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7704" y="938531"/>
            <a:ext cx="6861606" cy="4467668"/>
          </a:xfrm>
          <a:prstGeom prst="rect">
            <a:avLst/>
          </a:prstGeom>
        </p:spPr>
      </p:pic>
      <p:pic>
        <p:nvPicPr>
          <p:cNvPr id="26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BBAF3B0E-C2B2-447E-AF6F-C5C85FAB24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32440" y="5137757"/>
            <a:ext cx="588414" cy="58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5448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44B12715-99A5-4EC3-9D4B-DF88426796FC}"/>
              </a:ext>
            </a:extLst>
          </p:cNvPr>
          <p:cNvGrpSpPr/>
          <p:nvPr/>
        </p:nvGrpSpPr>
        <p:grpSpPr>
          <a:xfrm>
            <a:off x="15469" y="5748282"/>
            <a:ext cx="4556533" cy="548901"/>
            <a:chOff x="981178" y="5215794"/>
            <a:chExt cx="5098781" cy="690177"/>
          </a:xfrm>
        </p:grpSpPr>
        <p:sp>
          <p:nvSpPr>
            <p:cNvPr id="8" name="Rectangle 7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39DA7114-5379-47C6-9B78-455A8C30B391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А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A2ABEC76-2FFE-4581-B2D8-A574F18F1B2E}"/>
                </a:ext>
              </a:extLst>
            </p:cNvPr>
            <p:cNvSpPr/>
            <p:nvPr/>
          </p:nvSpPr>
          <p:spPr>
            <a:xfrm>
              <a:off x="1722783" y="5215794"/>
              <a:ext cx="4357176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Далан 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4035B4E1-04C7-4869-A494-25F001D47369}"/>
              </a:ext>
            </a:extLst>
          </p:cNvPr>
          <p:cNvSpPr/>
          <p:nvPr/>
        </p:nvSpPr>
        <p:spPr>
          <a:xfrm>
            <a:off x="0" y="50233"/>
            <a:ext cx="1683025" cy="5489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sz="2800" dirty="0">
                <a:latin typeface="Arial" panose="020B0604020202020204" pitchFamily="34" charset="0"/>
                <a:cs typeface="Arial" panose="020B0604020202020204" pitchFamily="34" charset="0"/>
              </a:rPr>
              <a:t>Асуулт</a:t>
            </a:r>
            <a:r>
              <a:rPr 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sz="28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en-US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238A115B-8F26-4795-AB3D-B86BA4145F1D}"/>
              </a:ext>
            </a:extLst>
          </p:cNvPr>
          <p:cNvGrpSpPr/>
          <p:nvPr/>
        </p:nvGrpSpPr>
        <p:grpSpPr>
          <a:xfrm>
            <a:off x="4556404" y="6295842"/>
            <a:ext cx="4587596" cy="548901"/>
            <a:chOff x="981178" y="5215794"/>
            <a:chExt cx="5257264" cy="690177"/>
          </a:xfrm>
        </p:grpSpPr>
        <p:sp>
          <p:nvSpPr>
            <p:cNvPr id="18" name="Rectangle 17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6C3D6AE1-3F78-43F0-BDDF-3CC4D585FB4C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Г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8633572A-1E2B-4A3A-B53A-880D09910DFD}"/>
                </a:ext>
              </a:extLst>
            </p:cNvPr>
            <p:cNvSpPr/>
            <p:nvPr/>
          </p:nvSpPr>
          <p:spPr>
            <a:xfrm>
              <a:off x="1722783" y="5215794"/>
              <a:ext cx="4515659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Эрэг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4E8FA972-438C-4DC1-8A5B-A184195C1477}"/>
              </a:ext>
            </a:extLst>
          </p:cNvPr>
          <p:cNvGrpSpPr/>
          <p:nvPr/>
        </p:nvGrpSpPr>
        <p:grpSpPr>
          <a:xfrm>
            <a:off x="4572000" y="5765081"/>
            <a:ext cx="4572000" cy="548901"/>
            <a:chOff x="981178" y="5215794"/>
            <a:chExt cx="5197425" cy="690177"/>
          </a:xfrm>
        </p:grpSpPr>
        <p:sp>
          <p:nvSpPr>
            <p:cNvPr id="21" name="Rectangle 20">
              <a:hlinkClick r:id="rId3" action="ppaction://hlinksldjump"/>
              <a:extLst>
                <a:ext uri="{FF2B5EF4-FFF2-40B4-BE49-F238E27FC236}">
                  <a16:creationId xmlns="" xmlns:a16="http://schemas.microsoft.com/office/drawing/2014/main" id="{91E0A9EC-EA9D-409E-A0ED-B549DE6596AA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В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FBBED59E-F6DD-42DC-B6C5-B58C1F14E4FA}"/>
                </a:ext>
              </a:extLst>
            </p:cNvPr>
            <p:cNvSpPr/>
            <p:nvPr/>
          </p:nvSpPr>
          <p:spPr>
            <a:xfrm>
              <a:off x="1722783" y="5215794"/>
              <a:ext cx="4455820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mn-MN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Хүрхрээ</a:t>
              </a:r>
            </a:p>
            <a:p>
              <a:pPr algn="ctr"/>
              <a:endParaRPr lang="mn-MN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984D1356-E49F-4893-B496-31C36DC17FE1}"/>
              </a:ext>
            </a:extLst>
          </p:cNvPr>
          <p:cNvGrpSpPr/>
          <p:nvPr/>
        </p:nvGrpSpPr>
        <p:grpSpPr>
          <a:xfrm>
            <a:off x="15469" y="6313982"/>
            <a:ext cx="4499837" cy="548901"/>
            <a:chOff x="1028278" y="5215794"/>
            <a:chExt cx="5156693" cy="690177"/>
          </a:xfrm>
        </p:grpSpPr>
        <p:sp>
          <p:nvSpPr>
            <p:cNvPr id="24" name="Rectangle 23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46DD121D-0FD4-42F8-8AF1-54B20627557E}"/>
                </a:ext>
              </a:extLst>
            </p:cNvPr>
            <p:cNvSpPr/>
            <p:nvPr/>
          </p:nvSpPr>
          <p:spPr>
            <a:xfrm>
              <a:off x="10282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Б</a:t>
              </a:r>
              <a:endParaRPr lang="en-US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DDDA0684-D338-47C2-BBE4-F4D80313A63A}"/>
                </a:ext>
              </a:extLst>
            </p:cNvPr>
            <p:cNvSpPr/>
            <p:nvPr/>
          </p:nvSpPr>
          <p:spPr>
            <a:xfrm>
              <a:off x="1752008" y="5215794"/>
              <a:ext cx="4432963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mn-MN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mn-MN" dirty="0">
                  <a:latin typeface="Arial" panose="020B0604020202020204" pitchFamily="34" charset="0"/>
                  <a:cs typeface="Arial" panose="020B0604020202020204" pitchFamily="34" charset="0"/>
                </a:rPr>
                <a:t>Жалга  </a:t>
              </a:r>
            </a:p>
            <a:p>
              <a:pPr algn="ctr"/>
              <a:endParaRPr lang="mn-MN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556CDBCC-E254-44AD-8F6F-ECE2C5CD3C3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825"/>
          <a:stretch/>
        </p:blipFill>
        <p:spPr>
          <a:xfrm>
            <a:off x="1175900" y="836712"/>
            <a:ext cx="6761007" cy="4505009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="" xmlns:a16="http://schemas.microsoft.com/office/drawing/2014/main" id="{95D95D7C-5FF5-4B34-8B5F-D75F55543715}"/>
              </a:ext>
            </a:extLst>
          </p:cNvPr>
          <p:cNvSpPr/>
          <p:nvPr/>
        </p:nvSpPr>
        <p:spPr>
          <a:xfrm>
            <a:off x="1683025" y="38386"/>
            <a:ext cx="7460975" cy="54890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Дараах таних тэмдгээр юуг дүрсэлдэг вэ?</a:t>
            </a:r>
          </a:p>
        </p:txBody>
      </p:sp>
      <p:pic>
        <p:nvPicPr>
          <p:cNvPr id="26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5E647530-92EA-4796-A515-412BBD01F4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32440" y="5137757"/>
            <a:ext cx="588414" cy="58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558306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>
            <a:extLst>
              <a:ext uri="{FF2B5EF4-FFF2-40B4-BE49-F238E27FC236}">
                <a16:creationId xmlns="" xmlns:a16="http://schemas.microsoft.com/office/drawing/2014/main" id="{44B12715-99A5-4EC3-9D4B-DF88426796FC}"/>
              </a:ext>
            </a:extLst>
          </p:cNvPr>
          <p:cNvGrpSpPr/>
          <p:nvPr/>
        </p:nvGrpSpPr>
        <p:grpSpPr>
          <a:xfrm>
            <a:off x="-16198" y="4984326"/>
            <a:ext cx="3303010" cy="422737"/>
            <a:chOff x="981178" y="5215795"/>
            <a:chExt cx="5098781" cy="690178"/>
          </a:xfrm>
        </p:grpSpPr>
        <p:sp>
          <p:nvSpPr>
            <p:cNvPr id="8" name="Rectangle 7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39DA7114-5379-47C6-9B78-455A8C30B391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А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="" xmlns:a16="http://schemas.microsoft.com/office/drawing/2014/main" id="{A2ABEC76-2FFE-4581-B2D8-A574F18F1B2E}"/>
                </a:ext>
              </a:extLst>
            </p:cNvPr>
            <p:cNvSpPr/>
            <p:nvPr/>
          </p:nvSpPr>
          <p:spPr>
            <a:xfrm>
              <a:off x="1722783" y="5215796"/>
              <a:ext cx="4357176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sz="2000" dirty="0">
                  <a:latin typeface="Arial" panose="020B0604020202020204" pitchFamily="34" charset="0"/>
                  <a:cs typeface="Arial" panose="020B0604020202020204" pitchFamily="34" charset="0"/>
                </a:rPr>
                <a:t>Сургууль</a:t>
              </a: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="" xmlns:a16="http://schemas.microsoft.com/office/drawing/2014/main" id="{4035B4E1-04C7-4869-A494-25F001D47369}"/>
              </a:ext>
            </a:extLst>
          </p:cNvPr>
          <p:cNvSpPr/>
          <p:nvPr/>
        </p:nvSpPr>
        <p:spPr>
          <a:xfrm>
            <a:off x="2" y="14740"/>
            <a:ext cx="1683023" cy="563642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Асуулт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pSp>
        <p:nvGrpSpPr>
          <p:cNvPr id="17" name="Group 16">
            <a:extLst>
              <a:ext uri="{FF2B5EF4-FFF2-40B4-BE49-F238E27FC236}">
                <a16:creationId xmlns="" xmlns:a16="http://schemas.microsoft.com/office/drawing/2014/main" id="{238A115B-8F26-4795-AB3D-B86BA4145F1D}"/>
              </a:ext>
            </a:extLst>
          </p:cNvPr>
          <p:cNvGrpSpPr/>
          <p:nvPr/>
        </p:nvGrpSpPr>
        <p:grpSpPr>
          <a:xfrm>
            <a:off x="3" y="6388138"/>
            <a:ext cx="3286811" cy="422735"/>
            <a:chOff x="981178" y="5215794"/>
            <a:chExt cx="5257264" cy="690177"/>
          </a:xfrm>
        </p:grpSpPr>
        <p:sp>
          <p:nvSpPr>
            <p:cNvPr id="18" name="Rectangle 17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6C3D6AE1-3F78-43F0-BDDF-3CC4D585FB4C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Г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="" xmlns:a16="http://schemas.microsoft.com/office/drawing/2014/main" id="{8633572A-1E2B-4A3A-B53A-880D09910DFD}"/>
                </a:ext>
              </a:extLst>
            </p:cNvPr>
            <p:cNvSpPr/>
            <p:nvPr/>
          </p:nvSpPr>
          <p:spPr>
            <a:xfrm>
              <a:off x="1722783" y="5215794"/>
              <a:ext cx="4515659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sz="2000" dirty="0">
                  <a:latin typeface="Arial" panose="020B0604020202020204" pitchFamily="34" charset="0"/>
                  <a:cs typeface="Arial" panose="020B0604020202020204" pitchFamily="34" charset="0"/>
                </a:rPr>
                <a:t>Үйлдвэр   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="" xmlns:a16="http://schemas.microsoft.com/office/drawing/2014/main" id="{4E8FA972-438C-4DC1-8A5B-A184195C1477}"/>
              </a:ext>
            </a:extLst>
          </p:cNvPr>
          <p:cNvGrpSpPr/>
          <p:nvPr/>
        </p:nvGrpSpPr>
        <p:grpSpPr>
          <a:xfrm>
            <a:off x="0" y="5911160"/>
            <a:ext cx="3286812" cy="422736"/>
            <a:chOff x="981178" y="5215794"/>
            <a:chExt cx="5197425" cy="690177"/>
          </a:xfrm>
        </p:grpSpPr>
        <p:sp>
          <p:nvSpPr>
            <p:cNvPr id="21" name="Rectangle 20">
              <a:hlinkClick r:id="rId2" action="ppaction://hlinksldjump"/>
              <a:extLst>
                <a:ext uri="{FF2B5EF4-FFF2-40B4-BE49-F238E27FC236}">
                  <a16:creationId xmlns="" xmlns:a16="http://schemas.microsoft.com/office/drawing/2014/main" id="{91E0A9EC-EA9D-409E-A0ED-B549DE6596AA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В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="" xmlns:a16="http://schemas.microsoft.com/office/drawing/2014/main" id="{FBBED59E-F6DD-42DC-B6C5-B58C1F14E4FA}"/>
                </a:ext>
              </a:extLst>
            </p:cNvPr>
            <p:cNvSpPr/>
            <p:nvPr/>
          </p:nvSpPr>
          <p:spPr>
            <a:xfrm>
              <a:off x="1722783" y="5215794"/>
              <a:ext cx="4455820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sz="2000" dirty="0">
                  <a:latin typeface="Arial" panose="020B0604020202020204" pitchFamily="34" charset="0"/>
                  <a:cs typeface="Arial" panose="020B0604020202020204" pitchFamily="34" charset="0"/>
                </a:rPr>
                <a:t>Барилга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="" xmlns:a16="http://schemas.microsoft.com/office/drawing/2014/main" id="{984D1356-E49F-4893-B496-31C36DC17FE1}"/>
              </a:ext>
            </a:extLst>
          </p:cNvPr>
          <p:cNvGrpSpPr/>
          <p:nvPr/>
        </p:nvGrpSpPr>
        <p:grpSpPr>
          <a:xfrm>
            <a:off x="0" y="5447743"/>
            <a:ext cx="3286812" cy="422737"/>
            <a:chOff x="981178" y="5215794"/>
            <a:chExt cx="5203793" cy="690177"/>
          </a:xfrm>
        </p:grpSpPr>
        <p:sp>
          <p:nvSpPr>
            <p:cNvPr id="24" name="Rectangle 23">
              <a:hlinkClick r:id="rId3" action="ppaction://hlinksldjump"/>
              <a:extLst>
                <a:ext uri="{FF2B5EF4-FFF2-40B4-BE49-F238E27FC236}">
                  <a16:creationId xmlns="" xmlns:a16="http://schemas.microsoft.com/office/drawing/2014/main" id="{46DD121D-0FD4-42F8-8AF1-54B20627557E}"/>
                </a:ext>
              </a:extLst>
            </p:cNvPr>
            <p:cNvSpPr/>
            <p:nvPr/>
          </p:nvSpPr>
          <p:spPr>
            <a:xfrm>
              <a:off x="981178" y="5215795"/>
              <a:ext cx="735237" cy="690176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Б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="" xmlns:a16="http://schemas.microsoft.com/office/drawing/2014/main" id="{DDDA0684-D338-47C2-BBE4-F4D80313A63A}"/>
                </a:ext>
              </a:extLst>
            </p:cNvPr>
            <p:cNvSpPr/>
            <p:nvPr/>
          </p:nvSpPr>
          <p:spPr>
            <a:xfrm>
              <a:off x="1722783" y="5215794"/>
              <a:ext cx="4462188" cy="690177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r>
                <a:rPr lang="mn-MN" sz="2000" dirty="0">
                  <a:latin typeface="Arial" panose="020B0604020202020204" pitchFamily="34" charset="0"/>
                  <a:cs typeface="Arial" panose="020B0604020202020204" pitchFamily="34" charset="0"/>
                </a:rPr>
                <a:t>Эмнэлэг </a:t>
              </a:r>
            </a:p>
          </p:txBody>
        </p:sp>
      </p:grpSp>
      <p:sp>
        <p:nvSpPr>
          <p:cNvPr id="26" name="Rectangle 25">
            <a:extLst>
              <a:ext uri="{FF2B5EF4-FFF2-40B4-BE49-F238E27FC236}">
                <a16:creationId xmlns="" xmlns:a16="http://schemas.microsoft.com/office/drawing/2014/main" id="{F70E4BB2-570E-4D4A-883A-F4B512659B42}"/>
              </a:ext>
            </a:extLst>
          </p:cNvPr>
          <p:cNvSpPr/>
          <p:nvPr/>
        </p:nvSpPr>
        <p:spPr>
          <a:xfrm>
            <a:off x="1683025" y="14741"/>
            <a:ext cx="7460975" cy="54890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Дараах таних тэмдгээр юуг дүрсэлдэг вэ?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CAFFE7F-E539-4561-ADA4-6B5DA2F7FD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3648" y="740068"/>
            <a:ext cx="6336704" cy="4334865"/>
          </a:xfrm>
          <a:prstGeom prst="rect">
            <a:avLst/>
          </a:prstGeom>
        </p:spPr>
      </p:pic>
      <p:pic>
        <p:nvPicPr>
          <p:cNvPr id="27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00776D3A-2ED2-404D-831B-C2046C9FDE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61223" y="5974346"/>
            <a:ext cx="827584" cy="8275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73706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94CB728-3EE5-43DC-AC3E-4A5CF4FCFAF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7609"/>
          <a:stretch/>
        </p:blipFill>
        <p:spPr>
          <a:xfrm>
            <a:off x="0" y="0"/>
            <a:ext cx="9144000" cy="1444888"/>
          </a:xfrm>
          <a:prstGeom prst="rect">
            <a:avLst/>
          </a:prstGeom>
        </p:spPr>
      </p:pic>
      <p:sp>
        <p:nvSpPr>
          <p:cNvPr id="3" name="Text Box 24">
            <a:extLst>
              <a:ext uri="{FF2B5EF4-FFF2-40B4-BE49-F238E27FC236}">
                <a16:creationId xmlns="" xmlns:a16="http://schemas.microsoft.com/office/drawing/2014/main" id="{2273CA9F-6588-42CC-99D7-C7513BF28AC9}"/>
              </a:ext>
            </a:extLst>
          </p:cNvPr>
          <p:cNvSpPr txBox="1"/>
          <p:nvPr/>
        </p:nvSpPr>
        <p:spPr>
          <a:xfrm>
            <a:off x="2411760" y="188640"/>
            <a:ext cx="4176464" cy="7839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2800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Таних тэмдэг</a:t>
            </a:r>
            <a:r>
              <a:rPr lang="mn-MN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 Box 24">
            <a:extLst>
              <a:ext uri="{FF2B5EF4-FFF2-40B4-BE49-F238E27FC236}">
                <a16:creationId xmlns="" xmlns:a16="http://schemas.microsoft.com/office/drawing/2014/main" id="{A58D755A-13C4-49E4-8B8E-955F4AE4F782}"/>
              </a:ext>
            </a:extLst>
          </p:cNvPr>
          <p:cNvSpPr txBox="1"/>
          <p:nvPr/>
        </p:nvSpPr>
        <p:spPr>
          <a:xfrm>
            <a:off x="99298" y="1458672"/>
            <a:ext cx="4077282" cy="6159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Том масштабын зураг</a:t>
            </a:r>
            <a:r>
              <a:rPr lang="mn-MN" sz="2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</a:t>
            </a:r>
            <a:r>
              <a:rPr lang="mn-MN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en-US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24">
            <a:extLst>
              <a:ext uri="{FF2B5EF4-FFF2-40B4-BE49-F238E27FC236}">
                <a16:creationId xmlns="" xmlns:a16="http://schemas.microsoft.com/office/drawing/2014/main" id="{F6D9670C-55D8-4D17-83C7-43831DD086FF}"/>
              </a:ext>
            </a:extLst>
          </p:cNvPr>
          <p:cNvSpPr txBox="1"/>
          <p:nvPr/>
        </p:nvSpPr>
        <p:spPr>
          <a:xfrm>
            <a:off x="5004047" y="1442845"/>
            <a:ext cx="4040655" cy="61596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6350">
            <a:noFill/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mn-MN" sz="28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Ерөнхий  зурагт </a:t>
            </a:r>
            <a:endParaRPr lang="en-US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5B861B8E-06AC-4F0B-B46D-B8D508B9E4AC}"/>
              </a:ext>
            </a:extLst>
          </p:cNvPr>
          <p:cNvSpPr/>
          <p:nvPr/>
        </p:nvSpPr>
        <p:spPr>
          <a:xfrm>
            <a:off x="4211960" y="1278563"/>
            <a:ext cx="360040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FC6F71E0-E79D-498D-BE7F-B3B79FBDB04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362"/>
          <a:stretch/>
        </p:blipFill>
        <p:spPr>
          <a:xfrm>
            <a:off x="99298" y="2200069"/>
            <a:ext cx="2039203" cy="137294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="" xmlns:a16="http://schemas.microsoft.com/office/drawing/2014/main" id="{9F1912A8-7D65-4023-89BA-64D5FF712BF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9"/>
          <a:stretch/>
        </p:blipFill>
        <p:spPr>
          <a:xfrm>
            <a:off x="2116189" y="2202797"/>
            <a:ext cx="2060391" cy="137022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="" xmlns:a16="http://schemas.microsoft.com/office/drawing/2014/main" id="{78200047-7F7D-4821-84ED-17F98C69F18C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17185"/>
          <a:stretch/>
        </p:blipFill>
        <p:spPr>
          <a:xfrm>
            <a:off x="93261" y="3715966"/>
            <a:ext cx="2051276" cy="139776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="" xmlns:a16="http://schemas.microsoft.com/office/drawing/2014/main" id="{258D6A29-6C15-4FB8-83A3-0D6A75504EBB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28"/>
          <a:stretch/>
        </p:blipFill>
        <p:spPr>
          <a:xfrm>
            <a:off x="2172247" y="3706210"/>
            <a:ext cx="2039713" cy="140752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2697B397-5BF0-4EE1-8AAF-9F002B11270C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39"/>
          <a:stretch/>
        </p:blipFill>
        <p:spPr>
          <a:xfrm>
            <a:off x="106976" y="5229212"/>
            <a:ext cx="2160768" cy="145548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="" xmlns:a16="http://schemas.microsoft.com/office/drawing/2014/main" id="{5A1576D1-0D4D-466F-96BD-524D2DC4D875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173"/>
          <a:stretch/>
        </p:blipFill>
        <p:spPr>
          <a:xfrm>
            <a:off x="2267744" y="5253193"/>
            <a:ext cx="2039713" cy="143150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61017A7E-BC7E-45EA-987E-0009C9965EA0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209"/>
          <a:stretch/>
        </p:blipFill>
        <p:spPr>
          <a:xfrm>
            <a:off x="4961417" y="2178058"/>
            <a:ext cx="2060392" cy="140723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="" xmlns:a16="http://schemas.microsoft.com/office/drawing/2014/main" id="{83E866B9-2508-47FE-85A8-DFFF5E5C4F29}"/>
              </a:ext>
            </a:extLst>
          </p:cNvPr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308"/>
          <a:stretch/>
        </p:blipFill>
        <p:spPr>
          <a:xfrm>
            <a:off x="7076646" y="2200069"/>
            <a:ext cx="1967584" cy="139202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="" xmlns:a16="http://schemas.microsoft.com/office/drawing/2014/main" id="{5C0293C9-99B3-4881-A4C6-535FC7B8CD5C}"/>
              </a:ext>
            </a:extLst>
          </p:cNvPr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523"/>
          <a:stretch/>
        </p:blipFill>
        <p:spPr>
          <a:xfrm>
            <a:off x="4937156" y="3684166"/>
            <a:ext cx="2110696" cy="143014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="" xmlns:a16="http://schemas.microsoft.com/office/drawing/2014/main" id="{242053CB-51D2-461D-9DD1-D9492507594F}"/>
              </a:ext>
            </a:extLst>
          </p:cNvPr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140" t="-1641" b="71984"/>
          <a:stretch/>
        </p:blipFill>
        <p:spPr>
          <a:xfrm>
            <a:off x="8146667" y="2170725"/>
            <a:ext cx="899592" cy="508360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="" xmlns:a16="http://schemas.microsoft.com/office/drawing/2014/main" id="{DFC43768-D310-402C-8E6B-FA31539C8FCC}"/>
              </a:ext>
            </a:extLst>
          </p:cNvPr>
          <p:cNvPicPr>
            <a:picLocks noChangeAspect="1"/>
          </p:cNvPicPr>
          <p:nvPr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941"/>
          <a:stretch/>
        </p:blipFill>
        <p:spPr>
          <a:xfrm>
            <a:off x="4877299" y="5204567"/>
            <a:ext cx="2191188" cy="1455482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="" xmlns:a16="http://schemas.microsoft.com/office/drawing/2014/main" id="{07CDA60E-F52A-4B2F-8BB1-592E90393837}"/>
              </a:ext>
            </a:extLst>
          </p:cNvPr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504"/>
          <a:stretch/>
        </p:blipFill>
        <p:spPr>
          <a:xfrm>
            <a:off x="7055388" y="5253193"/>
            <a:ext cx="2061434" cy="13620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="" xmlns:a16="http://schemas.microsoft.com/office/drawing/2014/main" id="{064EBDF2-6B82-4003-AC0B-A244EAACAAD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06976" y="1438355"/>
            <a:ext cx="4069604" cy="64623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29473E54-52E1-4E83-8D50-3B1DB925013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977846" y="1407687"/>
            <a:ext cx="4066384" cy="6462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7EF1BC54-E72B-41BF-9476-B47EE069A62B}"/>
              </a:ext>
            </a:extLst>
          </p:cNvPr>
          <p:cNvPicPr>
            <a:picLocks noChangeAspect="1"/>
          </p:cNvPicPr>
          <p:nvPr/>
        </p:nvPicPr>
        <p:blipFill rotWithShape="1"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373"/>
          <a:stretch/>
        </p:blipFill>
        <p:spPr>
          <a:xfrm>
            <a:off x="7072657" y="3697701"/>
            <a:ext cx="2008293" cy="1362088"/>
          </a:xfrm>
          <a:prstGeom prst="rect">
            <a:avLst/>
          </a:prstGeom>
        </p:spPr>
      </p:pic>
      <p:pic>
        <p:nvPicPr>
          <p:cNvPr id="22" name="Picture 6" descr="Ð¥Ð¾Ð»Ð±Ð¾Ð¾ÑÐ¾Ð¹ ÐÑÑÐ°Ð³">
            <a:extLst>
              <a:ext uri="{FF2B5EF4-FFF2-40B4-BE49-F238E27FC236}">
                <a16:creationId xmlns="" xmlns:a16="http://schemas.microsoft.com/office/drawing/2014/main" id="{AFE2BF1D-B3A2-4276-AE18-712268BA44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55857" y="50916"/>
            <a:ext cx="588414" cy="588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927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Байр зүйн зурГИЙН ТАНИХ ТЭМДЭГ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4448"/>
            <a:ext cx="5112568" cy="70118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1883" y="548680"/>
            <a:ext cx="4600511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19237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8428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8EE49E66-857C-41F3-B75D-EA3F7E37E8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mn-MN" dirty="0"/>
              <a:t>Дүгнэлт 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591C88B3-81EB-4EC5-9924-A6F3BEDF700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mn-MN" dirty="0"/>
              <a:t>Самбарын цаасан дээр зураглал хийх </a:t>
            </a:r>
          </a:p>
          <a:p>
            <a:pPr marL="0" indent="0">
              <a:buNone/>
            </a:pPr>
            <a:r>
              <a:rPr lang="mn-MN" dirty="0">
                <a:solidFill>
                  <a:schemeClr val="tx2">
                    <a:lumMod val="75000"/>
                  </a:schemeClr>
                </a:solidFill>
              </a:rPr>
              <a:t>Асуулт 4,5</a:t>
            </a:r>
            <a:endParaRPr lang="en-US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890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85FBA816-03AB-4233-93B8-DE298E364C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51" t="31790" r="17713" b="8020"/>
          <a:stretch/>
        </p:blipFill>
        <p:spPr>
          <a:xfrm>
            <a:off x="443032" y="260648"/>
            <a:ext cx="8257936" cy="4608512"/>
          </a:xfrm>
          <a:prstGeom prst="rect">
            <a:avLst/>
          </a:prstGeom>
        </p:spPr>
      </p:pic>
      <p:sp>
        <p:nvSpPr>
          <p:cNvPr id="3" name="Speech Bubble: Rectangle with Corners Rounded 2">
            <a:extLst>
              <a:ext uri="{FF2B5EF4-FFF2-40B4-BE49-F238E27FC236}">
                <a16:creationId xmlns="" xmlns:a16="http://schemas.microsoft.com/office/drawing/2014/main" id="{9DF2763B-18D7-4F0A-BCF9-8166F96C76AF}"/>
              </a:ext>
            </a:extLst>
          </p:cNvPr>
          <p:cNvSpPr/>
          <p:nvPr/>
        </p:nvSpPr>
        <p:spPr>
          <a:xfrm rot="16200000">
            <a:off x="-363549" y="2409674"/>
            <a:ext cx="1341105" cy="310459"/>
          </a:xfrm>
          <a:prstGeom prst="wedgeRoundRectCallout">
            <a:avLst>
              <a:gd name="adj1" fmla="val -49819"/>
              <a:gd name="adj2" fmla="val 142535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/>
              <a:t>Жишээ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303234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peech Bubble: Rectangle with Corners Rounded 2">
            <a:extLst>
              <a:ext uri="{FF2B5EF4-FFF2-40B4-BE49-F238E27FC236}">
                <a16:creationId xmlns="" xmlns:a16="http://schemas.microsoft.com/office/drawing/2014/main" id="{9DF2763B-18D7-4F0A-BCF9-8166F96C76AF}"/>
              </a:ext>
            </a:extLst>
          </p:cNvPr>
          <p:cNvSpPr/>
          <p:nvPr/>
        </p:nvSpPr>
        <p:spPr>
          <a:xfrm rot="16200000">
            <a:off x="-363549" y="2409674"/>
            <a:ext cx="1341105" cy="310459"/>
          </a:xfrm>
          <a:prstGeom prst="wedgeRoundRectCallout">
            <a:avLst>
              <a:gd name="adj1" fmla="val -49819"/>
              <a:gd name="adj2" fmla="val 142535"/>
              <a:gd name="adj3" fmla="val 16667"/>
            </a:avLst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dirty="0"/>
              <a:t>Жишээ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2943B5FD-EBC9-4482-99E7-280CE912817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9525" t="23387" r="27163" b="6579"/>
          <a:stretch/>
        </p:blipFill>
        <p:spPr>
          <a:xfrm>
            <a:off x="737735" y="265688"/>
            <a:ext cx="7385083" cy="6713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12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0D00526-18CE-49F6-B50B-11B2F16AAE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44487" y="2560638"/>
            <a:ext cx="6533322" cy="868362"/>
          </a:xfrm>
        </p:spPr>
        <p:txBody>
          <a:bodyPr>
            <a:normAutofit/>
          </a:bodyPr>
          <a:lstStyle/>
          <a:p>
            <a:pPr algn="l"/>
            <a:r>
              <a:rPr lang="mn-MN" sz="3200" dirty="0">
                <a:latin typeface="Cambria" panose="02040503050406030204" pitchFamily="18" charset="0"/>
              </a:rPr>
              <a:t>Анхаарал хандуулсанд баярлалаа</a:t>
            </a:r>
            <a:endParaRPr lang="en-US" sz="3200" dirty="0"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608926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87CDCF89-4A0F-4997-AC7A-E744A8F00019}"/>
              </a:ext>
            </a:extLst>
          </p:cNvPr>
          <p:cNvGrpSpPr/>
          <p:nvPr/>
        </p:nvGrpSpPr>
        <p:grpSpPr>
          <a:xfrm>
            <a:off x="-20034" y="152804"/>
            <a:ext cx="9164033" cy="662986"/>
            <a:chOff x="981179" y="5144994"/>
            <a:chExt cx="5005319" cy="760977"/>
          </a:xfrm>
        </p:grpSpPr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4035B4E1-04C7-4869-A494-25F001D47369}"/>
                </a:ext>
              </a:extLst>
            </p:cNvPr>
            <p:cNvSpPr/>
            <p:nvPr/>
          </p:nvSpPr>
          <p:spPr>
            <a:xfrm>
              <a:off x="981179" y="5161370"/>
              <a:ext cx="1151653" cy="74460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Хариулт 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91BF9AA0-C780-409A-AB76-D037EECF8BBC}"/>
                </a:ext>
              </a:extLst>
            </p:cNvPr>
            <p:cNvSpPr/>
            <p:nvPr/>
          </p:nvSpPr>
          <p:spPr>
            <a:xfrm>
              <a:off x="2146629" y="5144994"/>
              <a:ext cx="3839869" cy="74460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mn-MN" sz="3600" dirty="0">
                <a:latin typeface="Arial" panose="020B0604020202020204" pitchFamily="34" charset="0"/>
                <a:cs typeface="Arial" panose="020B0604020202020204" pitchFamily="34" charset="0"/>
              </a:endParaRPr>
            </a:p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 Алдаатай  байна </a:t>
              </a:r>
            </a:p>
            <a:p>
              <a:pPr algn="ctr"/>
              <a:endParaRPr lang="mn-MN" sz="4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7" name="Rectangle 26">
            <a:hlinkClick r:id="rId2" action="ppaction://hlinksldjump"/>
            <a:extLst>
              <a:ext uri="{FF2B5EF4-FFF2-40B4-BE49-F238E27FC236}">
                <a16:creationId xmlns="" xmlns:a16="http://schemas.microsoft.com/office/drawing/2014/main" id="{26ACC036-1FED-42D2-A518-B23818A64970}"/>
              </a:ext>
            </a:extLst>
          </p:cNvPr>
          <p:cNvSpPr/>
          <p:nvPr/>
        </p:nvSpPr>
        <p:spPr>
          <a:xfrm>
            <a:off x="178907" y="1842692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>
            <a:hlinkClick r:id="rId3" action="ppaction://hlinksldjump"/>
            <a:extLst>
              <a:ext uri="{FF2B5EF4-FFF2-40B4-BE49-F238E27FC236}">
                <a16:creationId xmlns="" xmlns:a16="http://schemas.microsoft.com/office/drawing/2014/main" id="{26C3A804-9CA9-4622-8D98-A62BDCA33040}"/>
              </a:ext>
            </a:extLst>
          </p:cNvPr>
          <p:cNvSpPr/>
          <p:nvPr/>
        </p:nvSpPr>
        <p:spPr>
          <a:xfrm>
            <a:off x="178907" y="2480072"/>
            <a:ext cx="669234" cy="4240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  <a:hlinkClick r:id="rId3" action="ppaction://hlinksldjump"/>
              </a:rPr>
              <a:t>2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hlinkClick r:id="rId4" action="ppaction://hlinksldjump"/>
            <a:extLst>
              <a:ext uri="{FF2B5EF4-FFF2-40B4-BE49-F238E27FC236}">
                <a16:creationId xmlns="" xmlns:a16="http://schemas.microsoft.com/office/drawing/2014/main" id="{CBC0F358-4A8D-42EE-8D7D-485C0494972D}"/>
              </a:ext>
            </a:extLst>
          </p:cNvPr>
          <p:cNvSpPr/>
          <p:nvPr/>
        </p:nvSpPr>
        <p:spPr>
          <a:xfrm>
            <a:off x="178907" y="3158488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hlinkClick r:id="rId5" action="ppaction://hlinksldjump"/>
            <a:extLst>
              <a:ext uri="{FF2B5EF4-FFF2-40B4-BE49-F238E27FC236}">
                <a16:creationId xmlns="" xmlns:a16="http://schemas.microsoft.com/office/drawing/2014/main" id="{6A911DB3-D9F8-4BD6-BDD4-35986E59F1FA}"/>
              </a:ext>
            </a:extLst>
          </p:cNvPr>
          <p:cNvSpPr/>
          <p:nvPr/>
        </p:nvSpPr>
        <p:spPr>
          <a:xfrm>
            <a:off x="178907" y="3836903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A8DEAC9-4C26-4246-B2CB-11A40E30CE5E}"/>
              </a:ext>
            </a:extLst>
          </p:cNvPr>
          <p:cNvSpPr/>
          <p:nvPr/>
        </p:nvSpPr>
        <p:spPr>
          <a:xfrm>
            <a:off x="178907" y="4515316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5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="" xmlns:a16="http://schemas.microsoft.com/office/drawing/2014/main" id="{1CF5B7AA-DA3A-4BFC-BA46-F95BC3AEFB27}"/>
              </a:ext>
            </a:extLst>
          </p:cNvPr>
          <p:cNvSpPr/>
          <p:nvPr/>
        </p:nvSpPr>
        <p:spPr>
          <a:xfrm>
            <a:off x="186134" y="5208462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6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7D41FAD6-28C4-46D5-874F-8A4B5181A27D}"/>
              </a:ext>
            </a:extLst>
          </p:cNvPr>
          <p:cNvSpPr/>
          <p:nvPr/>
        </p:nvSpPr>
        <p:spPr>
          <a:xfrm>
            <a:off x="8176594" y="1762858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A8DD870-2783-4DC7-9EBC-6E7C48376171}"/>
              </a:ext>
            </a:extLst>
          </p:cNvPr>
          <p:cNvSpPr/>
          <p:nvPr/>
        </p:nvSpPr>
        <p:spPr>
          <a:xfrm>
            <a:off x="8189848" y="2466184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3024C035-C310-4360-8C5A-7E8642D4C613}"/>
              </a:ext>
            </a:extLst>
          </p:cNvPr>
          <p:cNvSpPr/>
          <p:nvPr/>
        </p:nvSpPr>
        <p:spPr>
          <a:xfrm>
            <a:off x="8189848" y="3163377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6B470484-0CAD-4522-A56F-18E71CEC63B1}"/>
              </a:ext>
            </a:extLst>
          </p:cNvPr>
          <p:cNvSpPr/>
          <p:nvPr/>
        </p:nvSpPr>
        <p:spPr>
          <a:xfrm>
            <a:off x="8176594" y="3860570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E9123801-8704-4329-AA0E-5F5539F54674}"/>
              </a:ext>
            </a:extLst>
          </p:cNvPr>
          <p:cNvSpPr/>
          <p:nvPr/>
        </p:nvSpPr>
        <p:spPr>
          <a:xfrm>
            <a:off x="8189848" y="4534516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551FBE46-0ADC-4373-A3AD-EAEAF831B8CA}"/>
              </a:ext>
            </a:extLst>
          </p:cNvPr>
          <p:cNvSpPr/>
          <p:nvPr/>
        </p:nvSpPr>
        <p:spPr>
          <a:xfrm>
            <a:off x="8189848" y="5208462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="" xmlns:a16="http://schemas.microsoft.com/office/drawing/2014/main" id="{A5393B95-C044-468A-A5CE-F8AB12AD5A75}"/>
              </a:ext>
            </a:extLst>
          </p:cNvPr>
          <p:cNvSpPr txBox="1"/>
          <p:nvPr/>
        </p:nvSpPr>
        <p:spPr>
          <a:xfrm>
            <a:off x="1739654" y="3453558"/>
            <a:ext cx="566469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5400" dirty="0"/>
              <a:t>Дахин хариулна уу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351638825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="" xmlns:a16="http://schemas.microsoft.com/office/drawing/2014/main" id="{87CDCF89-4A0F-4997-AC7A-E744A8F00019}"/>
              </a:ext>
            </a:extLst>
          </p:cNvPr>
          <p:cNvGrpSpPr/>
          <p:nvPr/>
        </p:nvGrpSpPr>
        <p:grpSpPr>
          <a:xfrm>
            <a:off x="2" y="384453"/>
            <a:ext cx="9143998" cy="659102"/>
            <a:chOff x="981179" y="5161370"/>
            <a:chExt cx="4935658" cy="756519"/>
          </a:xfrm>
        </p:grpSpPr>
        <p:sp>
          <p:nvSpPr>
            <p:cNvPr id="15" name="Rectangle 14">
              <a:extLst>
                <a:ext uri="{FF2B5EF4-FFF2-40B4-BE49-F238E27FC236}">
                  <a16:creationId xmlns="" xmlns:a16="http://schemas.microsoft.com/office/drawing/2014/main" id="{4035B4E1-04C7-4869-A494-25F001D47369}"/>
                </a:ext>
              </a:extLst>
            </p:cNvPr>
            <p:cNvSpPr/>
            <p:nvPr/>
          </p:nvSpPr>
          <p:spPr>
            <a:xfrm>
              <a:off x="981179" y="5161370"/>
              <a:ext cx="1151653" cy="744601"/>
            </a:xfrm>
            <a:prstGeom prst="rect">
              <a:avLst/>
            </a:prstGeom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mn-MN" sz="3200" dirty="0">
                  <a:latin typeface="Arial" panose="020B0604020202020204" pitchFamily="34" charset="0"/>
                  <a:cs typeface="Arial" panose="020B0604020202020204" pitchFamily="34" charset="0"/>
                </a:rPr>
                <a:t>Хариулт </a:t>
              </a:r>
              <a:endParaRPr lang="en-US" sz="32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="" xmlns:a16="http://schemas.microsoft.com/office/drawing/2014/main" id="{91BF9AA0-C780-409A-AB76-D037EECF8BBC}"/>
                </a:ext>
              </a:extLst>
            </p:cNvPr>
            <p:cNvSpPr/>
            <p:nvPr/>
          </p:nvSpPr>
          <p:spPr>
            <a:xfrm>
              <a:off x="2132832" y="5173288"/>
              <a:ext cx="3784005" cy="744601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mn-MN" sz="3600" dirty="0">
                  <a:latin typeface="Arial" panose="020B0604020202020204" pitchFamily="34" charset="0"/>
                  <a:cs typeface="Arial" panose="020B0604020202020204" pitchFamily="34" charset="0"/>
                </a:rPr>
                <a:t>Зөв байна </a:t>
              </a:r>
              <a:endParaRPr lang="mn-MN" sz="4000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="" xmlns:a16="http://schemas.microsoft.com/office/drawing/2014/main" id="{1074C806-6249-4579-8BD5-18FB6D3137F8}"/>
              </a:ext>
            </a:extLst>
          </p:cNvPr>
          <p:cNvSpPr txBox="1"/>
          <p:nvPr/>
        </p:nvSpPr>
        <p:spPr>
          <a:xfrm>
            <a:off x="1951625" y="3179881"/>
            <a:ext cx="513473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mn-MN" sz="5400" dirty="0"/>
              <a:t>Танд баяр хүргэе</a:t>
            </a:r>
            <a:endParaRPr lang="en-US" sz="5400" dirty="0"/>
          </a:p>
        </p:txBody>
      </p:sp>
      <p:sp>
        <p:nvSpPr>
          <p:cNvPr id="27" name="Rectangle 26">
            <a:hlinkClick r:id="rId2" action="ppaction://hlinksldjump"/>
            <a:extLst>
              <a:ext uri="{FF2B5EF4-FFF2-40B4-BE49-F238E27FC236}">
                <a16:creationId xmlns="" xmlns:a16="http://schemas.microsoft.com/office/drawing/2014/main" id="{26ACC036-1FED-42D2-A518-B23818A64970}"/>
              </a:ext>
            </a:extLst>
          </p:cNvPr>
          <p:cNvSpPr/>
          <p:nvPr/>
        </p:nvSpPr>
        <p:spPr>
          <a:xfrm>
            <a:off x="178907" y="1842692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" name="Rectangle 27">
            <a:hlinkClick r:id="rId3" action="ppaction://hlinksldjump"/>
            <a:extLst>
              <a:ext uri="{FF2B5EF4-FFF2-40B4-BE49-F238E27FC236}">
                <a16:creationId xmlns="" xmlns:a16="http://schemas.microsoft.com/office/drawing/2014/main" id="{26C3A804-9CA9-4622-8D98-A62BDCA33040}"/>
              </a:ext>
            </a:extLst>
          </p:cNvPr>
          <p:cNvSpPr/>
          <p:nvPr/>
        </p:nvSpPr>
        <p:spPr>
          <a:xfrm>
            <a:off x="178907" y="2480072"/>
            <a:ext cx="669234" cy="42407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" name="Rectangle 29">
            <a:hlinkClick r:id="rId4" action="ppaction://hlinksldjump"/>
            <a:extLst>
              <a:ext uri="{FF2B5EF4-FFF2-40B4-BE49-F238E27FC236}">
                <a16:creationId xmlns="" xmlns:a16="http://schemas.microsoft.com/office/drawing/2014/main" id="{CBC0F358-4A8D-42EE-8D7D-485C0494972D}"/>
              </a:ext>
            </a:extLst>
          </p:cNvPr>
          <p:cNvSpPr/>
          <p:nvPr/>
        </p:nvSpPr>
        <p:spPr>
          <a:xfrm>
            <a:off x="178907" y="3158488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" name="Rectangle 30">
            <a:hlinkClick r:id="rId4" action="ppaction://hlinksldjump"/>
            <a:extLst>
              <a:ext uri="{FF2B5EF4-FFF2-40B4-BE49-F238E27FC236}">
                <a16:creationId xmlns="" xmlns:a16="http://schemas.microsoft.com/office/drawing/2014/main" id="{6A911DB3-D9F8-4BD6-BDD4-35986E59F1FA}"/>
              </a:ext>
            </a:extLst>
          </p:cNvPr>
          <p:cNvSpPr/>
          <p:nvPr/>
        </p:nvSpPr>
        <p:spPr>
          <a:xfrm>
            <a:off x="178907" y="3836903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="" xmlns:a16="http://schemas.microsoft.com/office/drawing/2014/main" id="{ECBBA76B-877B-42E3-9457-DBD6C25FA64E}"/>
              </a:ext>
            </a:extLst>
          </p:cNvPr>
          <p:cNvSpPr/>
          <p:nvPr/>
        </p:nvSpPr>
        <p:spPr>
          <a:xfrm>
            <a:off x="178907" y="4515318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="" xmlns:a16="http://schemas.microsoft.com/office/drawing/2014/main" id="{2A8DEAC9-4C26-4246-B2CB-11A40E30CE5E}"/>
              </a:ext>
            </a:extLst>
          </p:cNvPr>
          <p:cNvSpPr/>
          <p:nvPr/>
        </p:nvSpPr>
        <p:spPr>
          <a:xfrm>
            <a:off x="178907" y="5193733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="" xmlns:a16="http://schemas.microsoft.com/office/drawing/2014/main" id="{7D41FAD6-28C4-46D5-874F-8A4B5181A27D}"/>
              </a:ext>
            </a:extLst>
          </p:cNvPr>
          <p:cNvSpPr/>
          <p:nvPr/>
        </p:nvSpPr>
        <p:spPr>
          <a:xfrm>
            <a:off x="8176594" y="1762858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="" xmlns:a16="http://schemas.microsoft.com/office/drawing/2014/main" id="{BA8DD870-2783-4DC7-9EBC-6E7C48376171}"/>
              </a:ext>
            </a:extLst>
          </p:cNvPr>
          <p:cNvSpPr/>
          <p:nvPr/>
        </p:nvSpPr>
        <p:spPr>
          <a:xfrm>
            <a:off x="8189848" y="2466184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="" xmlns:a16="http://schemas.microsoft.com/office/drawing/2014/main" id="{3024C035-C310-4360-8C5A-7E8642D4C613}"/>
              </a:ext>
            </a:extLst>
          </p:cNvPr>
          <p:cNvSpPr/>
          <p:nvPr/>
        </p:nvSpPr>
        <p:spPr>
          <a:xfrm>
            <a:off x="8189848" y="3163377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="" xmlns:a16="http://schemas.microsoft.com/office/drawing/2014/main" id="{6B470484-0CAD-4522-A56F-18E71CEC63B1}"/>
              </a:ext>
            </a:extLst>
          </p:cNvPr>
          <p:cNvSpPr/>
          <p:nvPr/>
        </p:nvSpPr>
        <p:spPr>
          <a:xfrm>
            <a:off x="8176594" y="3860570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="" xmlns:a16="http://schemas.microsoft.com/office/drawing/2014/main" id="{E9123801-8704-4329-AA0E-5F5539F54674}"/>
              </a:ext>
            </a:extLst>
          </p:cNvPr>
          <p:cNvSpPr/>
          <p:nvPr/>
        </p:nvSpPr>
        <p:spPr>
          <a:xfrm>
            <a:off x="8189848" y="4534516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="" xmlns:a16="http://schemas.microsoft.com/office/drawing/2014/main" id="{551FBE46-0ADC-4373-A3AD-EAEAF831B8CA}"/>
              </a:ext>
            </a:extLst>
          </p:cNvPr>
          <p:cNvSpPr/>
          <p:nvPr/>
        </p:nvSpPr>
        <p:spPr>
          <a:xfrm>
            <a:off x="8189848" y="5208462"/>
            <a:ext cx="669234" cy="42407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mn-MN" sz="3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mn-MN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363239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973B8447-D9BA-4B6E-B1B9-D482D262EF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Сурах бичиг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mn-MN" dirty="0">
                <a:latin typeface="Arial" panose="020B0604020202020204" pitchFamily="34" charset="0"/>
                <a:cs typeface="Arial" panose="020B0604020202020204" pitchFamily="34" charset="0"/>
              </a:rPr>
              <a:t>дахь зурагт хэмжилт хийн бодит хэмжээг хүснэгтэд бичнэ үү.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1F3ED0C9-82D7-43E8-A119-B98B32C460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1457737"/>
              </p:ext>
            </p:extLst>
          </p:nvPr>
        </p:nvGraphicFramePr>
        <p:xfrm>
          <a:off x="197514" y="1273692"/>
          <a:ext cx="8748971" cy="424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338333">
                  <a:extLst>
                    <a:ext uri="{9D8B030D-6E8A-4147-A177-3AD203B41FA5}">
                      <a16:colId xmlns="" xmlns:a16="http://schemas.microsoft.com/office/drawing/2014/main" val="3344977707"/>
                    </a:ext>
                  </a:extLst>
                </a:gridCol>
                <a:gridCol w="1373805">
                  <a:extLst>
                    <a:ext uri="{9D8B030D-6E8A-4147-A177-3AD203B41FA5}">
                      <a16:colId xmlns="" xmlns:a16="http://schemas.microsoft.com/office/drawing/2014/main" val="2607011946"/>
                    </a:ext>
                  </a:extLst>
                </a:gridCol>
                <a:gridCol w="1196607">
                  <a:extLst>
                    <a:ext uri="{9D8B030D-6E8A-4147-A177-3AD203B41FA5}">
                      <a16:colId xmlns="" xmlns:a16="http://schemas.microsoft.com/office/drawing/2014/main" val="2854936319"/>
                    </a:ext>
                  </a:extLst>
                </a:gridCol>
                <a:gridCol w="1840226">
                  <a:extLst>
                    <a:ext uri="{9D8B030D-6E8A-4147-A177-3AD203B41FA5}">
                      <a16:colId xmlns="" xmlns:a16="http://schemas.microsoft.com/office/drawing/2014/main" val="3072990508"/>
                    </a:ext>
                  </a:extLst>
                </a:gridCol>
              </a:tblGrid>
              <a:tr h="864096">
                <a:tc>
                  <a:txBody>
                    <a:bodyPr/>
                    <a:lstStyle/>
                    <a:p>
                      <a:endParaRPr lang="en-US" sz="18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Урт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Өргөн</a:t>
                      </a:r>
                    </a:p>
                    <a:p>
                      <a:r>
                        <a:rPr lang="en-US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mn-M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өндөр 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mn-MN" sz="2000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Бодит хэмжээтэй тохирох эсэх</a:t>
                      </a:r>
                      <a:endParaRPr lang="en-US" sz="20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777213557"/>
                  </a:ext>
                </a:extLst>
              </a:tr>
              <a:tr h="104991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mn-MN" sz="2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Айлын хашааны талбайг  олоорой? 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r>
                        <a:rPr lang="mn-MN" sz="2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Сонгох</a:t>
                      </a:r>
                      <a:r>
                        <a:rPr lang="en-US" sz="2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/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18047756"/>
                  </a:ext>
                </a:extLst>
              </a:tr>
              <a:tr h="726862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mn-MN" sz="2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Гэрийн хэмжээг олоорой 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277641551"/>
                  </a:ext>
                </a:extLst>
              </a:tr>
              <a:tr h="1463587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mn-MN" sz="2400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Arial" panose="020B0604020202020204" pitchFamily="34" charset="0"/>
                        </a:rPr>
                        <a:t>2 суурингийн хоорондох төмөр замын хэмжээг олоорой</a:t>
                      </a:r>
                      <a:endParaRPr lang="en-US" sz="2400" dirty="0">
                        <a:effectLst/>
                        <a:latin typeface="Arial" panose="020B060402020202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82915933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66D57F8-102F-4DBA-98AE-09B8E58C6BE9}"/>
              </a:ext>
            </a:extLst>
          </p:cNvPr>
          <p:cNvSpPr txBox="1"/>
          <p:nvPr/>
        </p:nvSpPr>
        <p:spPr>
          <a:xfrm>
            <a:off x="4804860" y="3358171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… </a:t>
            </a:r>
            <a:r>
              <a:rPr lang="mn-MN" dirty="0"/>
              <a:t>м</a:t>
            </a:r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383CD7E2-E0EF-41DF-876B-97135722B148}"/>
              </a:ext>
            </a:extLst>
          </p:cNvPr>
          <p:cNvSpPr txBox="1"/>
          <p:nvPr/>
        </p:nvSpPr>
        <p:spPr>
          <a:xfrm>
            <a:off x="4751717" y="2427501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… </a:t>
            </a:r>
            <a:r>
              <a:rPr lang="mn-MN" dirty="0"/>
              <a:t>м</a:t>
            </a:r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2DF66076-E4F2-4F1B-9ACF-13A53C31CCE3}"/>
              </a:ext>
            </a:extLst>
          </p:cNvPr>
          <p:cNvSpPr txBox="1"/>
          <p:nvPr/>
        </p:nvSpPr>
        <p:spPr>
          <a:xfrm>
            <a:off x="6011576" y="3333636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… </a:t>
            </a:r>
            <a:r>
              <a:rPr lang="mn-MN" dirty="0"/>
              <a:t>м</a:t>
            </a:r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BDF24D61-9B8F-4E15-9439-CBEB154CFF44}"/>
              </a:ext>
            </a:extLst>
          </p:cNvPr>
          <p:cNvSpPr txBox="1"/>
          <p:nvPr/>
        </p:nvSpPr>
        <p:spPr>
          <a:xfrm>
            <a:off x="6063234" y="2414249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… </a:t>
            </a:r>
            <a:r>
              <a:rPr lang="mn-MN" dirty="0"/>
              <a:t>м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E4C2142E-44E6-4B77-AB79-46F1719F2DA5}"/>
              </a:ext>
            </a:extLst>
          </p:cNvPr>
          <p:cNvSpPr txBox="1"/>
          <p:nvPr/>
        </p:nvSpPr>
        <p:spPr>
          <a:xfrm>
            <a:off x="6058271" y="4334730"/>
            <a:ext cx="8640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… </a:t>
            </a:r>
            <a:r>
              <a:rPr lang="mn-MN" dirty="0"/>
              <a:t>м</a:t>
            </a:r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="" xmlns:a16="http://schemas.microsoft.com/office/drawing/2014/main" id="{BC3FD35E-8671-42F3-BE16-772E11935724}"/>
              </a:ext>
            </a:extLst>
          </p:cNvPr>
          <p:cNvSpPr txBox="1"/>
          <p:nvPr/>
        </p:nvSpPr>
        <p:spPr>
          <a:xfrm>
            <a:off x="4751717" y="4310113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… </a:t>
            </a:r>
            <a:r>
              <a:rPr lang="mn-MN" dirty="0"/>
              <a:t>км</a:t>
            </a:r>
            <a:endParaRPr lang="en-US" dirty="0"/>
          </a:p>
        </p:txBody>
      </p:sp>
      <p:pic>
        <p:nvPicPr>
          <p:cNvPr id="13" name="Picture 2">
            <a:extLst>
              <a:ext uri="{FF2B5EF4-FFF2-40B4-BE49-F238E27FC236}">
                <a16:creationId xmlns="" xmlns:a16="http://schemas.microsoft.com/office/drawing/2014/main" id="{6E344304-791A-424F-9D2C-040C02A97D5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5570851" y="4834901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="" xmlns:a16="http://schemas.microsoft.com/office/drawing/2014/main" id="{485420EB-782D-4FE3-B806-1AC11B70B37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13" t="64832" r="53149" b="16384"/>
          <a:stretch/>
        </p:blipFill>
        <p:spPr>
          <a:xfrm>
            <a:off x="6720205" y="3534876"/>
            <a:ext cx="228059" cy="23527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="" xmlns:a16="http://schemas.microsoft.com/office/drawing/2014/main" id="{BA80AA47-F82C-40EE-93FE-3D511BED211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13" t="64832" r="53149" b="16384"/>
          <a:stretch/>
        </p:blipFill>
        <p:spPr>
          <a:xfrm>
            <a:off x="5603778" y="3541968"/>
            <a:ext cx="228059" cy="2352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="" xmlns:a16="http://schemas.microsoft.com/office/drawing/2014/main" id="{00809B94-649A-4E81-A52F-499FF3A1C35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13" t="64832" r="53149" b="16384"/>
          <a:stretch/>
        </p:blipFill>
        <p:spPr>
          <a:xfrm>
            <a:off x="6694308" y="4955283"/>
            <a:ext cx="228059" cy="235272"/>
          </a:xfrm>
          <a:prstGeom prst="rect">
            <a:avLst/>
          </a:prstGeom>
        </p:spPr>
      </p:pic>
      <p:pic>
        <p:nvPicPr>
          <p:cNvPr id="18" name="Picture 2">
            <a:extLst>
              <a:ext uri="{FF2B5EF4-FFF2-40B4-BE49-F238E27FC236}">
                <a16:creationId xmlns="" xmlns:a16="http://schemas.microsoft.com/office/drawing/2014/main" id="{D093D2EB-577C-4D22-8C37-E627A2814D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6808338" y="2702220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>
            <a:extLst>
              <a:ext uri="{FF2B5EF4-FFF2-40B4-BE49-F238E27FC236}">
                <a16:creationId xmlns="" xmlns:a16="http://schemas.microsoft.com/office/drawing/2014/main" id="{888B1EF2-622D-47E7-9F86-B563EFB846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5607158" y="2692778"/>
            <a:ext cx="260986" cy="355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>
            <a:extLst>
              <a:ext uri="{FF2B5EF4-FFF2-40B4-BE49-F238E27FC236}">
                <a16:creationId xmlns="" xmlns:a16="http://schemas.microsoft.com/office/drawing/2014/main" id="{9C8DB243-2D6C-4422-8B18-BBDB2940535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7791704" y="2366323"/>
            <a:ext cx="486012" cy="66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>
            <a:extLst>
              <a:ext uri="{FF2B5EF4-FFF2-40B4-BE49-F238E27FC236}">
                <a16:creationId xmlns="" xmlns:a16="http://schemas.microsoft.com/office/drawing/2014/main" id="{143AE754-1F02-474D-B7F6-F814753509C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13" t="64832" r="53149" b="16384"/>
          <a:stretch/>
        </p:blipFill>
        <p:spPr>
          <a:xfrm>
            <a:off x="7778372" y="3471141"/>
            <a:ext cx="338004" cy="348695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="" xmlns:a16="http://schemas.microsoft.com/office/drawing/2014/main" id="{CA43F023-711A-4473-8B2B-398D06BC36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6613" t="64832" r="53149" b="16384"/>
          <a:stretch/>
        </p:blipFill>
        <p:spPr>
          <a:xfrm flipH="1">
            <a:off x="8083521" y="4447700"/>
            <a:ext cx="338005" cy="348695"/>
          </a:xfrm>
          <a:prstGeom prst="rect">
            <a:avLst/>
          </a:prstGeom>
        </p:spPr>
      </p:pic>
      <p:pic>
        <p:nvPicPr>
          <p:cNvPr id="23" name="Picture 2">
            <a:extLst>
              <a:ext uri="{FF2B5EF4-FFF2-40B4-BE49-F238E27FC236}">
                <a16:creationId xmlns="" xmlns:a16="http://schemas.microsoft.com/office/drawing/2014/main" id="{9F65D45B-4165-4087-91E5-A81643833BF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717" t="42508" r="32777" b="39314"/>
          <a:stretch/>
        </p:blipFill>
        <p:spPr bwMode="auto">
          <a:xfrm>
            <a:off x="7453700" y="4183600"/>
            <a:ext cx="486012" cy="66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49294DFA-EE79-4D19-8DC3-56CB1A125B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28239" y="44913"/>
            <a:ext cx="585267" cy="585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194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theme/theme1.xml><?xml version="1.0" encoding="utf-8"?>
<a:theme xmlns:a="http://schemas.openxmlformats.org/drawingml/2006/main" name="Office Theme">
  <a:themeElements>
    <a:clrScheme name="2019 Calenda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E35A35"/>
      </a:accent1>
      <a:accent2>
        <a:srgbClr val="ECB448"/>
      </a:accent2>
      <a:accent3>
        <a:srgbClr val="8BB74C"/>
      </a:accent3>
      <a:accent4>
        <a:srgbClr val="5FB7A2"/>
      </a:accent4>
      <a:accent5>
        <a:srgbClr val="3081AC"/>
      </a:accent5>
      <a:accent6>
        <a:srgbClr val="A5A5A5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7879</TotalTime>
  <Words>403</Words>
  <Application>Microsoft Office PowerPoint</Application>
  <PresentationFormat>On-screen Show (4:3)</PresentationFormat>
  <Paragraphs>206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21</vt:i4>
      </vt:variant>
    </vt:vector>
  </HeadingPairs>
  <TitlesOfParts>
    <vt:vector size="23" baseType="lpstr">
      <vt:lpstr>Office Theme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Дүгнэлт </vt:lpstr>
      <vt:lpstr>PowerPoint Presentation</vt:lpstr>
      <vt:lpstr>PowerPoint Presentation</vt:lpstr>
      <vt:lpstr>Анхаарал хандуулсанд баярлалаа</vt:lpstr>
      <vt:lpstr>PowerPoint Presentation</vt:lpstr>
      <vt:lpstr>PowerPoint Presentation</vt:lpstr>
      <vt:lpstr>Сурах бичиг дахь зурагт хэмжилт хийн бодит хэмжээг хүснэгтэд бичнэ үү. 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 Item Fluid Concept Agenda for PowerPoint</dc:title>
  <dc:creator>Julian</dc:creator>
  <cp:lastModifiedBy>admin</cp:lastModifiedBy>
  <cp:revision>349</cp:revision>
  <dcterms:created xsi:type="dcterms:W3CDTF">2013-09-12T13:05:01Z</dcterms:created>
  <dcterms:modified xsi:type="dcterms:W3CDTF">2019-09-30T10:56:46Z</dcterms:modified>
</cp:coreProperties>
</file>