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3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9957A3-8CA8-4D71-9D50-25A7904B9BE2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1416BB3F-F7B9-4B2D-8BBE-7B3091833EB8}">
      <dgm:prSet phldrT="[Text]"/>
      <dgm:spPr/>
      <dgm:t>
        <a:bodyPr/>
        <a:lstStyle/>
        <a:p>
          <a:r>
            <a:rPr lang="mn-MN" dirty="0" smtClean="0"/>
            <a:t>Шимт бодис</a:t>
          </a:r>
          <a:endParaRPr lang="en-US" dirty="0"/>
        </a:p>
      </dgm:t>
    </dgm:pt>
    <dgm:pt modelId="{A8E17BD9-BB78-4E44-A699-A3279DD60D28}" type="parTrans" cxnId="{26BF676B-733D-416F-B46E-9E40DC6C202F}">
      <dgm:prSet/>
      <dgm:spPr/>
      <dgm:t>
        <a:bodyPr/>
        <a:lstStyle/>
        <a:p>
          <a:endParaRPr lang="en-US"/>
        </a:p>
      </dgm:t>
    </dgm:pt>
    <dgm:pt modelId="{6677A168-9F67-4D35-A5FE-034DF6339967}" type="sibTrans" cxnId="{26BF676B-733D-416F-B46E-9E40DC6C202F}">
      <dgm:prSet/>
      <dgm:spPr/>
      <dgm:t>
        <a:bodyPr/>
        <a:lstStyle/>
        <a:p>
          <a:endParaRPr lang="en-US"/>
        </a:p>
      </dgm:t>
    </dgm:pt>
    <dgm:pt modelId="{E901EB4D-84D6-4936-B1AC-8E29377C4689}">
      <dgm:prSet phldrT="[Text]"/>
      <dgm:spPr/>
      <dgm:t>
        <a:bodyPr/>
        <a:lstStyle/>
        <a:p>
          <a:r>
            <a:rPr lang="mn-MN" dirty="0" smtClean="0"/>
            <a:t>Макро </a:t>
          </a:r>
          <a:endParaRPr lang="en-US" dirty="0"/>
        </a:p>
      </dgm:t>
    </dgm:pt>
    <dgm:pt modelId="{89F9A37B-42AF-49D4-AE83-1C75ED4AEE8E}" type="parTrans" cxnId="{C7365F6E-7D07-4AD0-94F0-F94A2DC39CAA}">
      <dgm:prSet/>
      <dgm:spPr/>
      <dgm:t>
        <a:bodyPr/>
        <a:lstStyle/>
        <a:p>
          <a:endParaRPr lang="en-US"/>
        </a:p>
      </dgm:t>
    </dgm:pt>
    <dgm:pt modelId="{A0684381-FCFC-4A8A-9386-F11A9F86C78C}" type="sibTrans" cxnId="{C7365F6E-7D07-4AD0-94F0-F94A2DC39CAA}">
      <dgm:prSet/>
      <dgm:spPr/>
      <dgm:t>
        <a:bodyPr/>
        <a:lstStyle/>
        <a:p>
          <a:endParaRPr lang="en-US"/>
        </a:p>
      </dgm:t>
    </dgm:pt>
    <dgm:pt modelId="{754B4850-097E-44F0-B247-11AE45DA86C7}">
      <dgm:prSet phldrT="[Text]"/>
      <dgm:spPr/>
      <dgm:t>
        <a:bodyPr/>
        <a:lstStyle/>
        <a:p>
          <a:r>
            <a:rPr lang="mn-MN" dirty="0" smtClean="0"/>
            <a:t>Уураг, нүүрс ус, өөх төс, ус</a:t>
          </a:r>
          <a:endParaRPr lang="en-US" dirty="0"/>
        </a:p>
      </dgm:t>
    </dgm:pt>
    <dgm:pt modelId="{83A42671-B614-4C7D-B656-A4BA34A5B01D}" type="parTrans" cxnId="{94869D6D-D830-42FF-B13B-D2C448255D86}">
      <dgm:prSet/>
      <dgm:spPr/>
      <dgm:t>
        <a:bodyPr/>
        <a:lstStyle/>
        <a:p>
          <a:endParaRPr lang="en-US"/>
        </a:p>
      </dgm:t>
    </dgm:pt>
    <dgm:pt modelId="{9E8A51A3-ACBC-4C27-9C08-4E6946243487}" type="sibTrans" cxnId="{94869D6D-D830-42FF-B13B-D2C448255D86}">
      <dgm:prSet/>
      <dgm:spPr/>
      <dgm:t>
        <a:bodyPr/>
        <a:lstStyle/>
        <a:p>
          <a:endParaRPr lang="en-US"/>
        </a:p>
      </dgm:t>
    </dgm:pt>
    <dgm:pt modelId="{48DC42CA-E9ED-4D69-936B-1FE97C4C675B}">
      <dgm:prSet phldrT="[Text]"/>
      <dgm:spPr/>
      <dgm:t>
        <a:bodyPr/>
        <a:lstStyle/>
        <a:p>
          <a:r>
            <a:rPr lang="mn-MN" dirty="0" smtClean="0"/>
            <a:t>Микро </a:t>
          </a:r>
          <a:endParaRPr lang="en-US" dirty="0"/>
        </a:p>
      </dgm:t>
    </dgm:pt>
    <dgm:pt modelId="{16697EF1-6A59-4AE7-932C-0EF6CD72FF48}" type="parTrans" cxnId="{4098E9E4-01FC-4E7A-B9C2-465CEB792EF0}">
      <dgm:prSet/>
      <dgm:spPr/>
      <dgm:t>
        <a:bodyPr/>
        <a:lstStyle/>
        <a:p>
          <a:endParaRPr lang="en-US"/>
        </a:p>
      </dgm:t>
    </dgm:pt>
    <dgm:pt modelId="{CBD6106D-F6C7-4237-A027-D643A4964F8E}" type="sibTrans" cxnId="{4098E9E4-01FC-4E7A-B9C2-465CEB792EF0}">
      <dgm:prSet/>
      <dgm:spPr/>
      <dgm:t>
        <a:bodyPr/>
        <a:lstStyle/>
        <a:p>
          <a:endParaRPr lang="en-US"/>
        </a:p>
      </dgm:t>
    </dgm:pt>
    <dgm:pt modelId="{B1762DF5-4160-4F4A-9E71-AB10E292A254}">
      <dgm:prSet phldrT="[Text]"/>
      <dgm:spPr/>
      <dgm:t>
        <a:bodyPr/>
        <a:lstStyle/>
        <a:p>
          <a:r>
            <a:rPr lang="mn-MN" dirty="0" smtClean="0"/>
            <a:t>Амин дэм, эрдэс бодис</a:t>
          </a:r>
          <a:endParaRPr lang="en-US" dirty="0"/>
        </a:p>
      </dgm:t>
    </dgm:pt>
    <dgm:pt modelId="{424A5766-938F-48E1-AC67-4D268D822029}" type="parTrans" cxnId="{EBF6901A-5567-4E26-BF9F-E282287BAA4C}">
      <dgm:prSet/>
      <dgm:spPr/>
      <dgm:t>
        <a:bodyPr/>
        <a:lstStyle/>
        <a:p>
          <a:endParaRPr lang="en-US"/>
        </a:p>
      </dgm:t>
    </dgm:pt>
    <dgm:pt modelId="{CA0D5150-CC04-4914-A655-74E0EFF4A27C}" type="sibTrans" cxnId="{EBF6901A-5567-4E26-BF9F-E282287BAA4C}">
      <dgm:prSet/>
      <dgm:spPr/>
      <dgm:t>
        <a:bodyPr/>
        <a:lstStyle/>
        <a:p>
          <a:endParaRPr lang="en-US"/>
        </a:p>
      </dgm:t>
    </dgm:pt>
    <dgm:pt modelId="{00CF220F-0C30-4553-B3A9-237544B3E378}" type="pres">
      <dgm:prSet presAssocID="{C89957A3-8CA8-4D71-9D50-25A7904B9BE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474105F2-64E8-411E-8988-CA108D37D968}" type="pres">
      <dgm:prSet presAssocID="{1416BB3F-F7B9-4B2D-8BBE-7B3091833EB8}" presName="root1" presStyleCnt="0"/>
      <dgm:spPr/>
    </dgm:pt>
    <dgm:pt modelId="{6D81C2CE-DDAC-491F-BA78-A6EE8F34183A}" type="pres">
      <dgm:prSet presAssocID="{1416BB3F-F7B9-4B2D-8BBE-7B3091833EB8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892CF9D-AE50-4F8A-B1B0-E7A4F314249F}" type="pres">
      <dgm:prSet presAssocID="{1416BB3F-F7B9-4B2D-8BBE-7B3091833EB8}" presName="level2hierChild" presStyleCnt="0"/>
      <dgm:spPr/>
    </dgm:pt>
    <dgm:pt modelId="{D4407774-97FE-4CBB-AD69-B5159DC706ED}" type="pres">
      <dgm:prSet presAssocID="{89F9A37B-42AF-49D4-AE83-1C75ED4AEE8E}" presName="conn2-1" presStyleLbl="parChTrans1D2" presStyleIdx="0" presStyleCnt="2"/>
      <dgm:spPr/>
    </dgm:pt>
    <dgm:pt modelId="{5187459D-92F9-4079-9563-9C482840A8FD}" type="pres">
      <dgm:prSet presAssocID="{89F9A37B-42AF-49D4-AE83-1C75ED4AEE8E}" presName="connTx" presStyleLbl="parChTrans1D2" presStyleIdx="0" presStyleCnt="2"/>
      <dgm:spPr/>
    </dgm:pt>
    <dgm:pt modelId="{18F2B95C-E0A9-458B-9CBC-1652411FF705}" type="pres">
      <dgm:prSet presAssocID="{E901EB4D-84D6-4936-B1AC-8E29377C4689}" presName="root2" presStyleCnt="0"/>
      <dgm:spPr/>
    </dgm:pt>
    <dgm:pt modelId="{2DC4CC90-74D1-48C1-A525-4848636A95E0}" type="pres">
      <dgm:prSet presAssocID="{E901EB4D-84D6-4936-B1AC-8E29377C4689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B82E265-892D-4F90-92C4-F4F90C50E9C4}" type="pres">
      <dgm:prSet presAssocID="{E901EB4D-84D6-4936-B1AC-8E29377C4689}" presName="level3hierChild" presStyleCnt="0"/>
      <dgm:spPr/>
    </dgm:pt>
    <dgm:pt modelId="{15B3496E-B4A1-4A6B-8ABC-6943815F942E}" type="pres">
      <dgm:prSet presAssocID="{83A42671-B614-4C7D-B656-A4BA34A5B01D}" presName="conn2-1" presStyleLbl="parChTrans1D3" presStyleIdx="0" presStyleCnt="2"/>
      <dgm:spPr/>
    </dgm:pt>
    <dgm:pt modelId="{D04FDB1B-BBC0-47F9-BC88-BE5C96963B99}" type="pres">
      <dgm:prSet presAssocID="{83A42671-B614-4C7D-B656-A4BA34A5B01D}" presName="connTx" presStyleLbl="parChTrans1D3" presStyleIdx="0" presStyleCnt="2"/>
      <dgm:spPr/>
    </dgm:pt>
    <dgm:pt modelId="{84289202-B4C4-4E22-8827-812D11CE3299}" type="pres">
      <dgm:prSet presAssocID="{754B4850-097E-44F0-B247-11AE45DA86C7}" presName="root2" presStyleCnt="0"/>
      <dgm:spPr/>
    </dgm:pt>
    <dgm:pt modelId="{2420AD92-FA2E-4A81-9D47-844578E5F354}" type="pres">
      <dgm:prSet presAssocID="{754B4850-097E-44F0-B247-11AE45DA86C7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D4119A0-CA10-4336-A0EF-91A6F23BC071}" type="pres">
      <dgm:prSet presAssocID="{754B4850-097E-44F0-B247-11AE45DA86C7}" presName="level3hierChild" presStyleCnt="0"/>
      <dgm:spPr/>
    </dgm:pt>
    <dgm:pt modelId="{D720FD4A-3A1A-4EAA-8DCF-ED607D7C386C}" type="pres">
      <dgm:prSet presAssocID="{16697EF1-6A59-4AE7-932C-0EF6CD72FF48}" presName="conn2-1" presStyleLbl="parChTrans1D2" presStyleIdx="1" presStyleCnt="2"/>
      <dgm:spPr/>
    </dgm:pt>
    <dgm:pt modelId="{6FBA1FB5-8100-4406-A2A5-678B8A8F16FC}" type="pres">
      <dgm:prSet presAssocID="{16697EF1-6A59-4AE7-932C-0EF6CD72FF48}" presName="connTx" presStyleLbl="parChTrans1D2" presStyleIdx="1" presStyleCnt="2"/>
      <dgm:spPr/>
    </dgm:pt>
    <dgm:pt modelId="{B7C15B32-D2B2-4451-A09B-508CB0275568}" type="pres">
      <dgm:prSet presAssocID="{48DC42CA-E9ED-4D69-936B-1FE97C4C675B}" presName="root2" presStyleCnt="0"/>
      <dgm:spPr/>
    </dgm:pt>
    <dgm:pt modelId="{5C7102BA-760E-4F87-BC3D-68272BD3FDED}" type="pres">
      <dgm:prSet presAssocID="{48DC42CA-E9ED-4D69-936B-1FE97C4C675B}" presName="LevelTwoTextNode" presStyleLbl="node2" presStyleIdx="1" presStyleCnt="2">
        <dgm:presLayoutVars>
          <dgm:chPref val="3"/>
        </dgm:presLayoutVars>
      </dgm:prSet>
      <dgm:spPr/>
    </dgm:pt>
    <dgm:pt modelId="{BE09CB9D-031A-4014-BCFE-142C466FA4D1}" type="pres">
      <dgm:prSet presAssocID="{48DC42CA-E9ED-4D69-936B-1FE97C4C675B}" presName="level3hierChild" presStyleCnt="0"/>
      <dgm:spPr/>
    </dgm:pt>
    <dgm:pt modelId="{ECBEBFA2-D892-4AC4-9438-DE3197972E6C}" type="pres">
      <dgm:prSet presAssocID="{424A5766-938F-48E1-AC67-4D268D822029}" presName="conn2-1" presStyleLbl="parChTrans1D3" presStyleIdx="1" presStyleCnt="2"/>
      <dgm:spPr/>
    </dgm:pt>
    <dgm:pt modelId="{145A809B-28F4-449C-BB04-DC8DF5373DBE}" type="pres">
      <dgm:prSet presAssocID="{424A5766-938F-48E1-AC67-4D268D822029}" presName="connTx" presStyleLbl="parChTrans1D3" presStyleIdx="1" presStyleCnt="2"/>
      <dgm:spPr/>
    </dgm:pt>
    <dgm:pt modelId="{CBDC767B-0649-4EF1-905E-4713D2D5BD47}" type="pres">
      <dgm:prSet presAssocID="{B1762DF5-4160-4F4A-9E71-AB10E292A254}" presName="root2" presStyleCnt="0"/>
      <dgm:spPr/>
    </dgm:pt>
    <dgm:pt modelId="{B15D9D4A-40DF-4DE2-AE0B-E601D5979FA2}" type="pres">
      <dgm:prSet presAssocID="{B1762DF5-4160-4F4A-9E71-AB10E292A254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05AAA64-310A-4CA8-8581-C7A087BADC0C}" type="pres">
      <dgm:prSet presAssocID="{B1762DF5-4160-4F4A-9E71-AB10E292A254}" presName="level3hierChild" presStyleCnt="0"/>
      <dgm:spPr/>
    </dgm:pt>
  </dgm:ptLst>
  <dgm:cxnLst>
    <dgm:cxn modelId="{26BF676B-733D-416F-B46E-9E40DC6C202F}" srcId="{C89957A3-8CA8-4D71-9D50-25A7904B9BE2}" destId="{1416BB3F-F7B9-4B2D-8BBE-7B3091833EB8}" srcOrd="0" destOrd="0" parTransId="{A8E17BD9-BB78-4E44-A699-A3279DD60D28}" sibTransId="{6677A168-9F67-4D35-A5FE-034DF6339967}"/>
    <dgm:cxn modelId="{3A9312F9-BE59-4D29-9A5E-D3308D450C0B}" type="presOf" srcId="{48DC42CA-E9ED-4D69-936B-1FE97C4C675B}" destId="{5C7102BA-760E-4F87-BC3D-68272BD3FDED}" srcOrd="0" destOrd="0" presId="urn:microsoft.com/office/officeart/2005/8/layout/hierarchy2"/>
    <dgm:cxn modelId="{4098E9E4-01FC-4E7A-B9C2-465CEB792EF0}" srcId="{1416BB3F-F7B9-4B2D-8BBE-7B3091833EB8}" destId="{48DC42CA-E9ED-4D69-936B-1FE97C4C675B}" srcOrd="1" destOrd="0" parTransId="{16697EF1-6A59-4AE7-932C-0EF6CD72FF48}" sibTransId="{CBD6106D-F6C7-4237-A027-D643A4964F8E}"/>
    <dgm:cxn modelId="{94869D6D-D830-42FF-B13B-D2C448255D86}" srcId="{E901EB4D-84D6-4936-B1AC-8E29377C4689}" destId="{754B4850-097E-44F0-B247-11AE45DA86C7}" srcOrd="0" destOrd="0" parTransId="{83A42671-B614-4C7D-B656-A4BA34A5B01D}" sibTransId="{9E8A51A3-ACBC-4C27-9C08-4E6946243487}"/>
    <dgm:cxn modelId="{F01FB671-7732-4FCA-8485-68D24EF72769}" type="presOf" srcId="{89F9A37B-42AF-49D4-AE83-1C75ED4AEE8E}" destId="{5187459D-92F9-4079-9563-9C482840A8FD}" srcOrd="1" destOrd="0" presId="urn:microsoft.com/office/officeart/2005/8/layout/hierarchy2"/>
    <dgm:cxn modelId="{FE9480D1-3F29-4CB4-B36B-B216BFE01F3D}" type="presOf" srcId="{754B4850-097E-44F0-B247-11AE45DA86C7}" destId="{2420AD92-FA2E-4A81-9D47-844578E5F354}" srcOrd="0" destOrd="0" presId="urn:microsoft.com/office/officeart/2005/8/layout/hierarchy2"/>
    <dgm:cxn modelId="{3469FC3D-7353-443A-9F96-59BCAAEC67CE}" type="presOf" srcId="{83A42671-B614-4C7D-B656-A4BA34A5B01D}" destId="{15B3496E-B4A1-4A6B-8ABC-6943815F942E}" srcOrd="0" destOrd="0" presId="urn:microsoft.com/office/officeart/2005/8/layout/hierarchy2"/>
    <dgm:cxn modelId="{7548F3C1-427D-4879-B804-A4AA6B617E66}" type="presOf" srcId="{E901EB4D-84D6-4936-B1AC-8E29377C4689}" destId="{2DC4CC90-74D1-48C1-A525-4848636A95E0}" srcOrd="0" destOrd="0" presId="urn:microsoft.com/office/officeart/2005/8/layout/hierarchy2"/>
    <dgm:cxn modelId="{03C63E9A-BB82-47B4-80E7-DE9C92EAB9BD}" type="presOf" srcId="{89F9A37B-42AF-49D4-AE83-1C75ED4AEE8E}" destId="{D4407774-97FE-4CBB-AD69-B5159DC706ED}" srcOrd="0" destOrd="0" presId="urn:microsoft.com/office/officeart/2005/8/layout/hierarchy2"/>
    <dgm:cxn modelId="{B8771CE8-F3B2-493D-B309-1C6D8F750880}" type="presOf" srcId="{B1762DF5-4160-4F4A-9E71-AB10E292A254}" destId="{B15D9D4A-40DF-4DE2-AE0B-E601D5979FA2}" srcOrd="0" destOrd="0" presId="urn:microsoft.com/office/officeart/2005/8/layout/hierarchy2"/>
    <dgm:cxn modelId="{2C7F0FE5-E142-4E21-BB9A-5E26552C6175}" type="presOf" srcId="{C89957A3-8CA8-4D71-9D50-25A7904B9BE2}" destId="{00CF220F-0C30-4553-B3A9-237544B3E378}" srcOrd="0" destOrd="0" presId="urn:microsoft.com/office/officeart/2005/8/layout/hierarchy2"/>
    <dgm:cxn modelId="{50BFA325-FFA0-4583-B098-D725E3FC2555}" type="presOf" srcId="{424A5766-938F-48E1-AC67-4D268D822029}" destId="{ECBEBFA2-D892-4AC4-9438-DE3197972E6C}" srcOrd="0" destOrd="0" presId="urn:microsoft.com/office/officeart/2005/8/layout/hierarchy2"/>
    <dgm:cxn modelId="{01516C92-CC30-4C3F-B98D-2C06BF37486B}" type="presOf" srcId="{83A42671-B614-4C7D-B656-A4BA34A5B01D}" destId="{D04FDB1B-BBC0-47F9-BC88-BE5C96963B99}" srcOrd="1" destOrd="0" presId="urn:microsoft.com/office/officeart/2005/8/layout/hierarchy2"/>
    <dgm:cxn modelId="{A257812A-7E8A-4403-9CD4-D91C98DDCC23}" type="presOf" srcId="{16697EF1-6A59-4AE7-932C-0EF6CD72FF48}" destId="{D720FD4A-3A1A-4EAA-8DCF-ED607D7C386C}" srcOrd="0" destOrd="0" presId="urn:microsoft.com/office/officeart/2005/8/layout/hierarchy2"/>
    <dgm:cxn modelId="{6B5D89AD-5974-4ABC-BE2F-BF6A3DDCF33D}" type="presOf" srcId="{1416BB3F-F7B9-4B2D-8BBE-7B3091833EB8}" destId="{6D81C2CE-DDAC-491F-BA78-A6EE8F34183A}" srcOrd="0" destOrd="0" presId="urn:microsoft.com/office/officeart/2005/8/layout/hierarchy2"/>
    <dgm:cxn modelId="{124F9075-AF55-479A-B56B-79380C427660}" type="presOf" srcId="{424A5766-938F-48E1-AC67-4D268D822029}" destId="{145A809B-28F4-449C-BB04-DC8DF5373DBE}" srcOrd="1" destOrd="0" presId="urn:microsoft.com/office/officeart/2005/8/layout/hierarchy2"/>
    <dgm:cxn modelId="{C7365F6E-7D07-4AD0-94F0-F94A2DC39CAA}" srcId="{1416BB3F-F7B9-4B2D-8BBE-7B3091833EB8}" destId="{E901EB4D-84D6-4936-B1AC-8E29377C4689}" srcOrd="0" destOrd="0" parTransId="{89F9A37B-42AF-49D4-AE83-1C75ED4AEE8E}" sibTransId="{A0684381-FCFC-4A8A-9386-F11A9F86C78C}"/>
    <dgm:cxn modelId="{EBF6901A-5567-4E26-BF9F-E282287BAA4C}" srcId="{48DC42CA-E9ED-4D69-936B-1FE97C4C675B}" destId="{B1762DF5-4160-4F4A-9E71-AB10E292A254}" srcOrd="0" destOrd="0" parTransId="{424A5766-938F-48E1-AC67-4D268D822029}" sibTransId="{CA0D5150-CC04-4914-A655-74E0EFF4A27C}"/>
    <dgm:cxn modelId="{0E154DD4-7A20-4D73-A994-7E79BCAB8CB7}" type="presOf" srcId="{16697EF1-6A59-4AE7-932C-0EF6CD72FF48}" destId="{6FBA1FB5-8100-4406-A2A5-678B8A8F16FC}" srcOrd="1" destOrd="0" presId="urn:microsoft.com/office/officeart/2005/8/layout/hierarchy2"/>
    <dgm:cxn modelId="{930626AA-5D08-4263-870B-4C75A7A39F19}" type="presParOf" srcId="{00CF220F-0C30-4553-B3A9-237544B3E378}" destId="{474105F2-64E8-411E-8988-CA108D37D968}" srcOrd="0" destOrd="0" presId="urn:microsoft.com/office/officeart/2005/8/layout/hierarchy2"/>
    <dgm:cxn modelId="{A04FEA00-621F-4AC1-81F4-D9547C8A37B0}" type="presParOf" srcId="{474105F2-64E8-411E-8988-CA108D37D968}" destId="{6D81C2CE-DDAC-491F-BA78-A6EE8F34183A}" srcOrd="0" destOrd="0" presId="urn:microsoft.com/office/officeart/2005/8/layout/hierarchy2"/>
    <dgm:cxn modelId="{37B21CAF-DF60-4237-BAAC-8B0980F1735C}" type="presParOf" srcId="{474105F2-64E8-411E-8988-CA108D37D968}" destId="{B892CF9D-AE50-4F8A-B1B0-E7A4F314249F}" srcOrd="1" destOrd="0" presId="urn:microsoft.com/office/officeart/2005/8/layout/hierarchy2"/>
    <dgm:cxn modelId="{1AFCCB50-FEBB-4A63-BDEE-838A8864F9F2}" type="presParOf" srcId="{B892CF9D-AE50-4F8A-B1B0-E7A4F314249F}" destId="{D4407774-97FE-4CBB-AD69-B5159DC706ED}" srcOrd="0" destOrd="0" presId="urn:microsoft.com/office/officeart/2005/8/layout/hierarchy2"/>
    <dgm:cxn modelId="{0FF78159-D224-42FE-A30E-B1F0BFD0A93D}" type="presParOf" srcId="{D4407774-97FE-4CBB-AD69-B5159DC706ED}" destId="{5187459D-92F9-4079-9563-9C482840A8FD}" srcOrd="0" destOrd="0" presId="urn:microsoft.com/office/officeart/2005/8/layout/hierarchy2"/>
    <dgm:cxn modelId="{632E3AD3-4E5D-4F32-8F0E-B9498361E6DE}" type="presParOf" srcId="{B892CF9D-AE50-4F8A-B1B0-E7A4F314249F}" destId="{18F2B95C-E0A9-458B-9CBC-1652411FF705}" srcOrd="1" destOrd="0" presId="urn:microsoft.com/office/officeart/2005/8/layout/hierarchy2"/>
    <dgm:cxn modelId="{7D92EA01-CAEA-4441-91EF-C8E404320934}" type="presParOf" srcId="{18F2B95C-E0A9-458B-9CBC-1652411FF705}" destId="{2DC4CC90-74D1-48C1-A525-4848636A95E0}" srcOrd="0" destOrd="0" presId="urn:microsoft.com/office/officeart/2005/8/layout/hierarchy2"/>
    <dgm:cxn modelId="{4890D578-0A9F-4EC4-B902-BEABB27C6157}" type="presParOf" srcId="{18F2B95C-E0A9-458B-9CBC-1652411FF705}" destId="{6B82E265-892D-4F90-92C4-F4F90C50E9C4}" srcOrd="1" destOrd="0" presId="urn:microsoft.com/office/officeart/2005/8/layout/hierarchy2"/>
    <dgm:cxn modelId="{AE490CC8-A7E1-4341-8A3A-8CE9B5FC7729}" type="presParOf" srcId="{6B82E265-892D-4F90-92C4-F4F90C50E9C4}" destId="{15B3496E-B4A1-4A6B-8ABC-6943815F942E}" srcOrd="0" destOrd="0" presId="urn:microsoft.com/office/officeart/2005/8/layout/hierarchy2"/>
    <dgm:cxn modelId="{08476C46-25B2-4C0E-AC6D-616571A49E3E}" type="presParOf" srcId="{15B3496E-B4A1-4A6B-8ABC-6943815F942E}" destId="{D04FDB1B-BBC0-47F9-BC88-BE5C96963B99}" srcOrd="0" destOrd="0" presId="urn:microsoft.com/office/officeart/2005/8/layout/hierarchy2"/>
    <dgm:cxn modelId="{C0CC0C77-B922-40F5-B3F3-4C11F55CDEE9}" type="presParOf" srcId="{6B82E265-892D-4F90-92C4-F4F90C50E9C4}" destId="{84289202-B4C4-4E22-8827-812D11CE3299}" srcOrd="1" destOrd="0" presId="urn:microsoft.com/office/officeart/2005/8/layout/hierarchy2"/>
    <dgm:cxn modelId="{6489D3A9-0DDD-4FFB-B576-9699170DD221}" type="presParOf" srcId="{84289202-B4C4-4E22-8827-812D11CE3299}" destId="{2420AD92-FA2E-4A81-9D47-844578E5F354}" srcOrd="0" destOrd="0" presId="urn:microsoft.com/office/officeart/2005/8/layout/hierarchy2"/>
    <dgm:cxn modelId="{F5A8C37E-60DB-4D60-9529-676F6C54623B}" type="presParOf" srcId="{84289202-B4C4-4E22-8827-812D11CE3299}" destId="{9D4119A0-CA10-4336-A0EF-91A6F23BC071}" srcOrd="1" destOrd="0" presId="urn:microsoft.com/office/officeart/2005/8/layout/hierarchy2"/>
    <dgm:cxn modelId="{A3DAEE5A-A3E8-41F7-B562-E1C45CAA0D1C}" type="presParOf" srcId="{B892CF9D-AE50-4F8A-B1B0-E7A4F314249F}" destId="{D720FD4A-3A1A-4EAA-8DCF-ED607D7C386C}" srcOrd="2" destOrd="0" presId="urn:microsoft.com/office/officeart/2005/8/layout/hierarchy2"/>
    <dgm:cxn modelId="{A4BE8D58-9D32-44D2-992A-F051F897F326}" type="presParOf" srcId="{D720FD4A-3A1A-4EAA-8DCF-ED607D7C386C}" destId="{6FBA1FB5-8100-4406-A2A5-678B8A8F16FC}" srcOrd="0" destOrd="0" presId="urn:microsoft.com/office/officeart/2005/8/layout/hierarchy2"/>
    <dgm:cxn modelId="{234F22E5-0982-4844-B5FF-CFEF242F65BA}" type="presParOf" srcId="{B892CF9D-AE50-4F8A-B1B0-E7A4F314249F}" destId="{B7C15B32-D2B2-4451-A09B-508CB0275568}" srcOrd="3" destOrd="0" presId="urn:microsoft.com/office/officeart/2005/8/layout/hierarchy2"/>
    <dgm:cxn modelId="{F1BF587E-FE31-4978-ABD4-2AE72D032094}" type="presParOf" srcId="{B7C15B32-D2B2-4451-A09B-508CB0275568}" destId="{5C7102BA-760E-4F87-BC3D-68272BD3FDED}" srcOrd="0" destOrd="0" presId="urn:microsoft.com/office/officeart/2005/8/layout/hierarchy2"/>
    <dgm:cxn modelId="{6E06C05A-8AE4-4FDB-9307-EC81A11CB1D7}" type="presParOf" srcId="{B7C15B32-D2B2-4451-A09B-508CB0275568}" destId="{BE09CB9D-031A-4014-BCFE-142C466FA4D1}" srcOrd="1" destOrd="0" presId="urn:microsoft.com/office/officeart/2005/8/layout/hierarchy2"/>
    <dgm:cxn modelId="{6378EC56-4CFA-4B68-B6EE-F3296191FF6D}" type="presParOf" srcId="{BE09CB9D-031A-4014-BCFE-142C466FA4D1}" destId="{ECBEBFA2-D892-4AC4-9438-DE3197972E6C}" srcOrd="0" destOrd="0" presId="urn:microsoft.com/office/officeart/2005/8/layout/hierarchy2"/>
    <dgm:cxn modelId="{D57D88AB-8AAA-47D5-85C4-8D50CDB04145}" type="presParOf" srcId="{ECBEBFA2-D892-4AC4-9438-DE3197972E6C}" destId="{145A809B-28F4-449C-BB04-DC8DF5373DBE}" srcOrd="0" destOrd="0" presId="urn:microsoft.com/office/officeart/2005/8/layout/hierarchy2"/>
    <dgm:cxn modelId="{C363FDF7-A055-4525-B926-98F786D8BAA9}" type="presParOf" srcId="{BE09CB9D-031A-4014-BCFE-142C466FA4D1}" destId="{CBDC767B-0649-4EF1-905E-4713D2D5BD47}" srcOrd="1" destOrd="0" presId="urn:microsoft.com/office/officeart/2005/8/layout/hierarchy2"/>
    <dgm:cxn modelId="{77AFB8AC-F766-4A7E-A529-B838939014D0}" type="presParOf" srcId="{CBDC767B-0649-4EF1-905E-4713D2D5BD47}" destId="{B15D9D4A-40DF-4DE2-AE0B-E601D5979FA2}" srcOrd="0" destOrd="0" presId="urn:microsoft.com/office/officeart/2005/8/layout/hierarchy2"/>
    <dgm:cxn modelId="{7A4A6DF6-225E-486D-A670-B604917DB84A}" type="presParOf" srcId="{CBDC767B-0649-4EF1-905E-4713D2D5BD47}" destId="{C05AAA64-310A-4CA8-8581-C7A087BADC0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D99539-E0AF-4624-8E34-AAE5DD7FBB5F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00AC540-E71D-4035-9590-C35BC03E16CD}">
      <dgm:prSet phldrT="[Text]"/>
      <dgm:spPr/>
      <dgm:t>
        <a:bodyPr/>
        <a:lstStyle/>
        <a:p>
          <a:r>
            <a:rPr lang="mn-MN" dirty="0" smtClean="0"/>
            <a:t>Аминдэм</a:t>
          </a:r>
          <a:endParaRPr lang="en-US" dirty="0"/>
        </a:p>
      </dgm:t>
    </dgm:pt>
    <dgm:pt modelId="{2A8AEC3D-98B8-41F6-8B9C-5693858478D7}" type="parTrans" cxnId="{17082247-85C1-42A4-9425-0B60ADCA8F70}">
      <dgm:prSet/>
      <dgm:spPr/>
      <dgm:t>
        <a:bodyPr/>
        <a:lstStyle/>
        <a:p>
          <a:endParaRPr lang="en-US"/>
        </a:p>
      </dgm:t>
    </dgm:pt>
    <dgm:pt modelId="{E7F46CF2-3DB8-40FC-9785-7EE9955D81CB}" type="sibTrans" cxnId="{17082247-85C1-42A4-9425-0B60ADCA8F70}">
      <dgm:prSet/>
      <dgm:spPr/>
      <dgm:t>
        <a:bodyPr/>
        <a:lstStyle/>
        <a:p>
          <a:endParaRPr lang="en-US"/>
        </a:p>
      </dgm:t>
    </dgm:pt>
    <dgm:pt modelId="{0DF0FEAB-8384-4ACB-A6DA-CBA8B9190489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Аливаа амьд биеийн биологийн үйл ажиллагаанд нэн чухал үүрэгтэй, тэгэхдээ бодисын солилцоогоор үл нийлэгжих, органик нэгдэл гэнэ.  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97B20C58-A349-4F85-B749-2223F0085D41}" type="parTrans" cxnId="{8F772E57-F674-4756-86C8-DBB65188CD5B}">
      <dgm:prSet/>
      <dgm:spPr/>
      <dgm:t>
        <a:bodyPr/>
        <a:lstStyle/>
        <a:p>
          <a:endParaRPr lang="en-US"/>
        </a:p>
      </dgm:t>
    </dgm:pt>
    <dgm:pt modelId="{18151CA2-9977-4B1F-B360-AFA135FA80A2}" type="sibTrans" cxnId="{8F772E57-F674-4756-86C8-DBB65188CD5B}">
      <dgm:prSet/>
      <dgm:spPr/>
      <dgm:t>
        <a:bodyPr/>
        <a:lstStyle/>
        <a:p>
          <a:endParaRPr lang="en-US"/>
        </a:p>
      </dgm:t>
    </dgm:pt>
    <dgm:pt modelId="{39E84395-771D-4034-8FCC-5EF468BF3724}">
      <dgm:prSet phldrT="[Text]"/>
      <dgm:spPr/>
      <dgm:t>
        <a:bodyPr/>
        <a:lstStyle/>
        <a:p>
          <a:r>
            <a:rPr lang="mn-MN" dirty="0" smtClean="0"/>
            <a:t>Эрдэс бодис</a:t>
          </a:r>
          <a:endParaRPr lang="en-US" dirty="0"/>
        </a:p>
      </dgm:t>
    </dgm:pt>
    <dgm:pt modelId="{EF841A0A-C132-4EC8-BAF0-C728D28D10BF}" type="parTrans" cxnId="{55AAFB73-E138-45D5-B06F-A5A8A19680B5}">
      <dgm:prSet/>
      <dgm:spPr/>
      <dgm:t>
        <a:bodyPr/>
        <a:lstStyle/>
        <a:p>
          <a:endParaRPr lang="en-US"/>
        </a:p>
      </dgm:t>
    </dgm:pt>
    <dgm:pt modelId="{20712E61-CD2E-45D3-A209-F78EE57817F5}" type="sibTrans" cxnId="{55AAFB73-E138-45D5-B06F-A5A8A19680B5}">
      <dgm:prSet/>
      <dgm:spPr/>
      <dgm:t>
        <a:bodyPr/>
        <a:lstStyle/>
        <a:p>
          <a:endParaRPr lang="en-US"/>
        </a:p>
      </dgm:t>
    </dgm:pt>
    <dgm:pt modelId="{BA0CEC1E-CE89-41E3-A500-434DF5DE8741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Эрдэс бодис нь ясны болон шүдний ургалтын ханган бэхжүүлж, цусны эрүүл байлгаж, зүрх болон бусад эрхтний хэвийн ажиллагааг хангаж байдаг. 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E299B008-3B33-4CD5-8BBD-909C735B02AC}" type="parTrans" cxnId="{829A53B3-F626-4FFD-8844-07435931A441}">
      <dgm:prSet/>
      <dgm:spPr/>
      <dgm:t>
        <a:bodyPr/>
        <a:lstStyle/>
        <a:p>
          <a:endParaRPr lang="en-US"/>
        </a:p>
      </dgm:t>
    </dgm:pt>
    <dgm:pt modelId="{5BECCCD0-3FED-4021-85E0-650C52076E30}" type="sibTrans" cxnId="{829A53B3-F626-4FFD-8844-07435931A441}">
      <dgm:prSet/>
      <dgm:spPr/>
      <dgm:t>
        <a:bodyPr/>
        <a:lstStyle/>
        <a:p>
          <a:endParaRPr lang="en-US"/>
        </a:p>
      </dgm:t>
    </dgm:pt>
    <dgm:pt modelId="{2971B962-2225-45B0-9CD2-07EF055E82E8}">
      <dgm:prSet phldrT="[Text]"/>
      <dgm:spPr/>
      <dgm:t>
        <a:bodyPr/>
        <a:lstStyle/>
        <a:p>
          <a:r>
            <a:rPr lang="mn-MN" dirty="0" smtClean="0"/>
            <a:t>Ус</a:t>
          </a:r>
          <a:endParaRPr lang="en-US" dirty="0"/>
        </a:p>
      </dgm:t>
    </dgm:pt>
    <dgm:pt modelId="{5E4FA6C8-9C4F-4550-8F29-6898AF2E6FEA}" type="parTrans" cxnId="{9A5D6678-5943-4B93-8DA8-6F8C69D06E81}">
      <dgm:prSet/>
      <dgm:spPr/>
      <dgm:t>
        <a:bodyPr/>
        <a:lstStyle/>
        <a:p>
          <a:endParaRPr lang="en-US"/>
        </a:p>
      </dgm:t>
    </dgm:pt>
    <dgm:pt modelId="{B12146B5-5E7B-442C-B93F-3D48918C8BEA}" type="sibTrans" cxnId="{9A5D6678-5943-4B93-8DA8-6F8C69D06E81}">
      <dgm:prSet/>
      <dgm:spPr/>
      <dgm:t>
        <a:bodyPr/>
        <a:lstStyle/>
        <a:p>
          <a:endParaRPr lang="en-US"/>
        </a:p>
      </dgm:t>
    </dgm:pt>
    <dgm:pt modelId="{DF48BDC4-F1E7-41A2-8636-A09AB166AB36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Ус нь хүний биеийн эп эсэд хоол тэжээл, шимт бодисыг хүргэж, биеийн халууныг зохицуулж, бодисын солилцооны хаягдлыг биеэс зайлуулахад чухал үүрэгтэй. 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66092D2B-0E23-435F-9DD5-26C6202BD5CE}" type="parTrans" cxnId="{D7306451-4CBC-444A-B25B-91E5377D1006}">
      <dgm:prSet/>
      <dgm:spPr/>
      <dgm:t>
        <a:bodyPr/>
        <a:lstStyle/>
        <a:p>
          <a:endParaRPr lang="en-US"/>
        </a:p>
      </dgm:t>
    </dgm:pt>
    <dgm:pt modelId="{846DDDA7-FD56-4D3B-BDFA-393239503DCA}" type="sibTrans" cxnId="{D7306451-4CBC-444A-B25B-91E5377D1006}">
      <dgm:prSet/>
      <dgm:spPr/>
      <dgm:t>
        <a:bodyPr/>
        <a:lstStyle/>
        <a:p>
          <a:endParaRPr lang="en-US"/>
        </a:p>
      </dgm:t>
    </dgm:pt>
    <dgm:pt modelId="{D213AE1A-2941-4D9F-B775-9FB20F6697C9}" type="pres">
      <dgm:prSet presAssocID="{91D99539-E0AF-4624-8E34-AAE5DD7FBB5F}" presName="Name0" presStyleCnt="0">
        <dgm:presLayoutVars>
          <dgm:dir/>
          <dgm:animLvl val="lvl"/>
          <dgm:resizeHandles val="exact"/>
        </dgm:presLayoutVars>
      </dgm:prSet>
      <dgm:spPr/>
    </dgm:pt>
    <dgm:pt modelId="{F0C0FC6C-AE1D-4005-B8C8-81ABBAC33E7C}" type="pres">
      <dgm:prSet presAssocID="{100AC540-E71D-4035-9590-C35BC03E16CD}" presName="linNode" presStyleCnt="0"/>
      <dgm:spPr/>
    </dgm:pt>
    <dgm:pt modelId="{BAE582ED-1843-4F44-A5CB-2B48AFCECFF6}" type="pres">
      <dgm:prSet presAssocID="{100AC540-E71D-4035-9590-C35BC03E16CD}" presName="parentText" presStyleLbl="node1" presStyleIdx="0" presStyleCnt="3" custScaleX="67158" custScaleY="3802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768812-F8A6-494C-AF2B-63779136E9A2}" type="pres">
      <dgm:prSet presAssocID="{100AC540-E71D-4035-9590-C35BC03E16CD}" presName="descendantText" presStyleLbl="alignAccFollowNode1" presStyleIdx="0" presStyleCnt="3" custScaleX="1101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122DB8-3B1E-4AB0-B97B-0839A2919726}" type="pres">
      <dgm:prSet presAssocID="{E7F46CF2-3DB8-40FC-9785-7EE9955D81CB}" presName="sp" presStyleCnt="0"/>
      <dgm:spPr/>
    </dgm:pt>
    <dgm:pt modelId="{4D1BAA11-1A33-4DC9-9C75-0F3FDE68AB4C}" type="pres">
      <dgm:prSet presAssocID="{39E84395-771D-4034-8FCC-5EF468BF3724}" presName="linNode" presStyleCnt="0"/>
      <dgm:spPr/>
    </dgm:pt>
    <dgm:pt modelId="{3B6BCD47-15A8-497B-8EE8-31556EB47B1A}" type="pres">
      <dgm:prSet presAssocID="{39E84395-771D-4034-8FCC-5EF468BF3724}" presName="parentText" presStyleLbl="node1" presStyleIdx="1" presStyleCnt="3" custScaleX="65292" custScaleY="2778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9BEA33-3B93-48AB-8D7C-031B7FC82465}" type="pres">
      <dgm:prSet presAssocID="{39E84395-771D-4034-8FCC-5EF468BF3724}" presName="descendantText" presStyleLbl="alignAccFollowNode1" presStyleIdx="1" presStyleCnt="3" custScaleX="1113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36491C-FA62-4457-85B8-BFDAB112FEC7}" type="pres">
      <dgm:prSet presAssocID="{20712E61-CD2E-45D3-A209-F78EE57817F5}" presName="sp" presStyleCnt="0"/>
      <dgm:spPr/>
    </dgm:pt>
    <dgm:pt modelId="{67BE2F09-46B0-4087-B6CE-4854918E754E}" type="pres">
      <dgm:prSet presAssocID="{2971B962-2225-45B0-9CD2-07EF055E82E8}" presName="linNode" presStyleCnt="0"/>
      <dgm:spPr/>
    </dgm:pt>
    <dgm:pt modelId="{DA25FDC4-B358-45B8-8E3B-1C19B819FB51}" type="pres">
      <dgm:prSet presAssocID="{2971B962-2225-45B0-9CD2-07EF055E82E8}" presName="parentText" presStyleLbl="node1" presStyleIdx="2" presStyleCnt="3" custScaleX="67158" custScaleY="2449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6C0233-8209-434F-B22B-1D20865D9C9E}" type="pres">
      <dgm:prSet presAssocID="{2971B962-2225-45B0-9CD2-07EF055E82E8}" presName="descendantText" presStyleLbl="alignAccFollowNode1" presStyleIdx="2" presStyleCnt="3" custScaleX="1110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5AAFB73-E138-45D5-B06F-A5A8A19680B5}" srcId="{91D99539-E0AF-4624-8E34-AAE5DD7FBB5F}" destId="{39E84395-771D-4034-8FCC-5EF468BF3724}" srcOrd="1" destOrd="0" parTransId="{EF841A0A-C132-4EC8-BAF0-C728D28D10BF}" sibTransId="{20712E61-CD2E-45D3-A209-F78EE57817F5}"/>
    <dgm:cxn modelId="{9A5D6678-5943-4B93-8DA8-6F8C69D06E81}" srcId="{91D99539-E0AF-4624-8E34-AAE5DD7FBB5F}" destId="{2971B962-2225-45B0-9CD2-07EF055E82E8}" srcOrd="2" destOrd="0" parTransId="{5E4FA6C8-9C4F-4550-8F29-6898AF2E6FEA}" sibTransId="{B12146B5-5E7B-442C-B93F-3D48918C8BEA}"/>
    <dgm:cxn modelId="{711E617C-E1A1-400B-943E-E34AB3685427}" type="presOf" srcId="{100AC540-E71D-4035-9590-C35BC03E16CD}" destId="{BAE582ED-1843-4F44-A5CB-2B48AFCECFF6}" srcOrd="0" destOrd="0" presId="urn:microsoft.com/office/officeart/2005/8/layout/vList5"/>
    <dgm:cxn modelId="{F5B309C7-A325-4C14-9378-860A696DCA73}" type="presOf" srcId="{2971B962-2225-45B0-9CD2-07EF055E82E8}" destId="{DA25FDC4-B358-45B8-8E3B-1C19B819FB51}" srcOrd="0" destOrd="0" presId="urn:microsoft.com/office/officeart/2005/8/layout/vList5"/>
    <dgm:cxn modelId="{8F772E57-F674-4756-86C8-DBB65188CD5B}" srcId="{100AC540-E71D-4035-9590-C35BC03E16CD}" destId="{0DF0FEAB-8384-4ACB-A6DA-CBA8B9190489}" srcOrd="0" destOrd="0" parTransId="{97B20C58-A349-4F85-B749-2223F0085D41}" sibTransId="{18151CA2-9977-4B1F-B360-AFA135FA80A2}"/>
    <dgm:cxn modelId="{FB4114FF-CD6A-4EE7-8785-E9904C8C8C0B}" type="presOf" srcId="{BA0CEC1E-CE89-41E3-A500-434DF5DE8741}" destId="{069BEA33-3B93-48AB-8D7C-031B7FC82465}" srcOrd="0" destOrd="0" presId="urn:microsoft.com/office/officeart/2005/8/layout/vList5"/>
    <dgm:cxn modelId="{829A53B3-F626-4FFD-8844-07435931A441}" srcId="{39E84395-771D-4034-8FCC-5EF468BF3724}" destId="{BA0CEC1E-CE89-41E3-A500-434DF5DE8741}" srcOrd="0" destOrd="0" parTransId="{E299B008-3B33-4CD5-8BBD-909C735B02AC}" sibTransId="{5BECCCD0-3FED-4021-85E0-650C52076E30}"/>
    <dgm:cxn modelId="{17082247-85C1-42A4-9425-0B60ADCA8F70}" srcId="{91D99539-E0AF-4624-8E34-AAE5DD7FBB5F}" destId="{100AC540-E71D-4035-9590-C35BC03E16CD}" srcOrd="0" destOrd="0" parTransId="{2A8AEC3D-98B8-41F6-8B9C-5693858478D7}" sibTransId="{E7F46CF2-3DB8-40FC-9785-7EE9955D81CB}"/>
    <dgm:cxn modelId="{35A2EFEB-ACAD-4F90-B3D6-28482EB2C0EA}" type="presOf" srcId="{0DF0FEAB-8384-4ACB-A6DA-CBA8B9190489}" destId="{00768812-F8A6-494C-AF2B-63779136E9A2}" srcOrd="0" destOrd="0" presId="urn:microsoft.com/office/officeart/2005/8/layout/vList5"/>
    <dgm:cxn modelId="{D7306451-4CBC-444A-B25B-91E5377D1006}" srcId="{2971B962-2225-45B0-9CD2-07EF055E82E8}" destId="{DF48BDC4-F1E7-41A2-8636-A09AB166AB36}" srcOrd="0" destOrd="0" parTransId="{66092D2B-0E23-435F-9DD5-26C6202BD5CE}" sibTransId="{846DDDA7-FD56-4D3B-BDFA-393239503DCA}"/>
    <dgm:cxn modelId="{3074D726-FEBE-4C40-9527-F4A82F513986}" type="presOf" srcId="{DF48BDC4-F1E7-41A2-8636-A09AB166AB36}" destId="{796C0233-8209-434F-B22B-1D20865D9C9E}" srcOrd="0" destOrd="0" presId="urn:microsoft.com/office/officeart/2005/8/layout/vList5"/>
    <dgm:cxn modelId="{6AEB94F1-8611-4A8C-B3A0-369F331659C8}" type="presOf" srcId="{39E84395-771D-4034-8FCC-5EF468BF3724}" destId="{3B6BCD47-15A8-497B-8EE8-31556EB47B1A}" srcOrd="0" destOrd="0" presId="urn:microsoft.com/office/officeart/2005/8/layout/vList5"/>
    <dgm:cxn modelId="{C61D5707-124C-4380-8586-6D847A00A77A}" type="presOf" srcId="{91D99539-E0AF-4624-8E34-AAE5DD7FBB5F}" destId="{D213AE1A-2941-4D9F-B775-9FB20F6697C9}" srcOrd="0" destOrd="0" presId="urn:microsoft.com/office/officeart/2005/8/layout/vList5"/>
    <dgm:cxn modelId="{70A8F189-92A1-49A2-A4D6-C71EE70ED4F6}" type="presParOf" srcId="{D213AE1A-2941-4D9F-B775-9FB20F6697C9}" destId="{F0C0FC6C-AE1D-4005-B8C8-81ABBAC33E7C}" srcOrd="0" destOrd="0" presId="urn:microsoft.com/office/officeart/2005/8/layout/vList5"/>
    <dgm:cxn modelId="{B8061005-1057-48FF-BE62-969661737F10}" type="presParOf" srcId="{F0C0FC6C-AE1D-4005-B8C8-81ABBAC33E7C}" destId="{BAE582ED-1843-4F44-A5CB-2B48AFCECFF6}" srcOrd="0" destOrd="0" presId="urn:microsoft.com/office/officeart/2005/8/layout/vList5"/>
    <dgm:cxn modelId="{84F23555-CB40-44A7-85F1-46D2605BC88D}" type="presParOf" srcId="{F0C0FC6C-AE1D-4005-B8C8-81ABBAC33E7C}" destId="{00768812-F8A6-494C-AF2B-63779136E9A2}" srcOrd="1" destOrd="0" presId="urn:microsoft.com/office/officeart/2005/8/layout/vList5"/>
    <dgm:cxn modelId="{F2F4CB30-132C-4A6C-BF1A-E17E77352801}" type="presParOf" srcId="{D213AE1A-2941-4D9F-B775-9FB20F6697C9}" destId="{4C122DB8-3B1E-4AB0-B97B-0839A2919726}" srcOrd="1" destOrd="0" presId="urn:microsoft.com/office/officeart/2005/8/layout/vList5"/>
    <dgm:cxn modelId="{2602ED01-C4D1-4D61-9F6C-E3804512E7B2}" type="presParOf" srcId="{D213AE1A-2941-4D9F-B775-9FB20F6697C9}" destId="{4D1BAA11-1A33-4DC9-9C75-0F3FDE68AB4C}" srcOrd="2" destOrd="0" presId="urn:microsoft.com/office/officeart/2005/8/layout/vList5"/>
    <dgm:cxn modelId="{328DB22B-5BD2-456A-88DD-2B36C0E40A77}" type="presParOf" srcId="{4D1BAA11-1A33-4DC9-9C75-0F3FDE68AB4C}" destId="{3B6BCD47-15A8-497B-8EE8-31556EB47B1A}" srcOrd="0" destOrd="0" presId="urn:microsoft.com/office/officeart/2005/8/layout/vList5"/>
    <dgm:cxn modelId="{7701C59C-3183-4729-8EAD-E90E41578554}" type="presParOf" srcId="{4D1BAA11-1A33-4DC9-9C75-0F3FDE68AB4C}" destId="{069BEA33-3B93-48AB-8D7C-031B7FC82465}" srcOrd="1" destOrd="0" presId="urn:microsoft.com/office/officeart/2005/8/layout/vList5"/>
    <dgm:cxn modelId="{984DD38D-4C09-4BE1-8689-F4F1AFBABECB}" type="presParOf" srcId="{D213AE1A-2941-4D9F-B775-9FB20F6697C9}" destId="{9D36491C-FA62-4457-85B8-BFDAB112FEC7}" srcOrd="3" destOrd="0" presId="urn:microsoft.com/office/officeart/2005/8/layout/vList5"/>
    <dgm:cxn modelId="{23251C42-6091-4FCC-B60E-7586BDEC0A79}" type="presParOf" srcId="{D213AE1A-2941-4D9F-B775-9FB20F6697C9}" destId="{67BE2F09-46B0-4087-B6CE-4854918E754E}" srcOrd="4" destOrd="0" presId="urn:microsoft.com/office/officeart/2005/8/layout/vList5"/>
    <dgm:cxn modelId="{D568C600-C11B-4219-B1C1-10DB69148DF7}" type="presParOf" srcId="{67BE2F09-46B0-4087-B6CE-4854918E754E}" destId="{DA25FDC4-B358-45B8-8E3B-1C19B819FB51}" srcOrd="0" destOrd="0" presId="urn:microsoft.com/office/officeart/2005/8/layout/vList5"/>
    <dgm:cxn modelId="{E6C36609-501D-429A-9720-A747E3983A10}" type="presParOf" srcId="{67BE2F09-46B0-4087-B6CE-4854918E754E}" destId="{796C0233-8209-434F-B22B-1D20865D9C9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9581319-F32F-4277-B707-F0FF7FB4EC4C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8F8D26-0BBC-4E16-AA02-2D991481DD0B}">
      <dgm:prSet phldrT="[Text]" custT="1"/>
      <dgm:spPr/>
      <dgm:t>
        <a:bodyPr/>
        <a:lstStyle/>
        <a:p>
          <a:r>
            <a:rPr lang="mn-MN" sz="2800" dirty="0" smtClean="0">
              <a:latin typeface="Arial" pitchFamily="34" charset="0"/>
              <a:cs typeface="Arial" pitchFamily="34" charset="0"/>
            </a:rPr>
            <a:t>Хөдөлгөөний хомсдол үүсгэдэг хүчин зүйлс </a:t>
          </a:r>
          <a:endParaRPr lang="en-US" sz="2800" dirty="0">
            <a:latin typeface="Arial" pitchFamily="34" charset="0"/>
            <a:cs typeface="Arial" pitchFamily="34" charset="0"/>
          </a:endParaRPr>
        </a:p>
      </dgm:t>
    </dgm:pt>
    <dgm:pt modelId="{5939502D-F63C-4016-9916-63F390F719BE}" type="parTrans" cxnId="{935B8456-2079-4155-9A97-60782617AA2A}">
      <dgm:prSet/>
      <dgm:spPr/>
      <dgm:t>
        <a:bodyPr/>
        <a:lstStyle/>
        <a:p>
          <a:endParaRPr lang="en-US"/>
        </a:p>
      </dgm:t>
    </dgm:pt>
    <dgm:pt modelId="{683A53CD-D837-41BA-8518-7B2A9DB0B8EA}" type="sibTrans" cxnId="{935B8456-2079-4155-9A97-60782617AA2A}">
      <dgm:prSet/>
      <dgm:spPr/>
      <dgm:t>
        <a:bodyPr/>
        <a:lstStyle/>
        <a:p>
          <a:endParaRPr lang="en-US"/>
        </a:p>
      </dgm:t>
    </dgm:pt>
    <dgm:pt modelId="{DB5841ED-D457-45B4-85C7-BF2E065AC3E3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Ажил, мэргэжил оёдолчин, банк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56D97548-B203-4DDD-91D1-473227FFE2C3}" type="parTrans" cxnId="{3E1B5688-6952-4AB3-9BD5-D5F2330C792B}">
      <dgm:prSet/>
      <dgm:spPr/>
      <dgm:t>
        <a:bodyPr/>
        <a:lstStyle/>
        <a:p>
          <a:endParaRPr lang="en-US"/>
        </a:p>
      </dgm:t>
    </dgm:pt>
    <dgm:pt modelId="{F7393B54-E3F9-4093-B813-42A1538FEF01}" type="sibTrans" cxnId="{3E1B5688-6952-4AB3-9BD5-D5F2330C792B}">
      <dgm:prSet/>
      <dgm:spPr/>
      <dgm:t>
        <a:bodyPr/>
        <a:lstStyle/>
        <a:p>
          <a:endParaRPr lang="en-US"/>
        </a:p>
      </dgm:t>
    </dgm:pt>
    <dgm:pt modelId="{9913BB9C-AD6D-44C8-A12B-D638D2FED46A}">
      <dgm:prSet phldrT="[Text]" custT="1"/>
      <dgm:spPr/>
      <dgm:t>
        <a:bodyPr/>
        <a:lstStyle/>
        <a:p>
          <a:r>
            <a:rPr lang="mn-MN" sz="2800" dirty="0" smtClean="0">
              <a:latin typeface="Arial" pitchFamily="34" charset="0"/>
              <a:cs typeface="Arial" pitchFamily="34" charset="0"/>
            </a:rPr>
            <a:t>Хөдөлгөөний хомсдлын сөрөг нөлөө </a:t>
          </a:r>
          <a:endParaRPr lang="en-US" sz="2800" dirty="0">
            <a:latin typeface="Arial" pitchFamily="34" charset="0"/>
            <a:cs typeface="Arial" pitchFamily="34" charset="0"/>
          </a:endParaRPr>
        </a:p>
      </dgm:t>
    </dgm:pt>
    <dgm:pt modelId="{F5AA0EE7-27F4-42CD-B039-0D1B455EFC8F}" type="parTrans" cxnId="{E3BD63EC-9C94-4410-8A3B-DBA8202FDE13}">
      <dgm:prSet/>
      <dgm:spPr/>
      <dgm:t>
        <a:bodyPr/>
        <a:lstStyle/>
        <a:p>
          <a:endParaRPr lang="en-US"/>
        </a:p>
      </dgm:t>
    </dgm:pt>
    <dgm:pt modelId="{01706218-5209-442B-A793-62C0E193D534}" type="sibTrans" cxnId="{E3BD63EC-9C94-4410-8A3B-DBA8202FDE13}">
      <dgm:prSet/>
      <dgm:spPr/>
      <dgm:t>
        <a:bodyPr/>
        <a:lstStyle/>
        <a:p>
          <a:endParaRPr lang="en-US"/>
        </a:p>
      </dgm:t>
    </dgm:pt>
    <dgm:pt modelId="{180F9397-E5C6-48E3-AF44-5223A0EF8851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Таргалалт 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2442E5D4-E7B1-4987-924B-63C91E57554A}" type="parTrans" cxnId="{50DB05D1-DF3F-4356-8EE8-37433BAD9C48}">
      <dgm:prSet/>
      <dgm:spPr/>
      <dgm:t>
        <a:bodyPr/>
        <a:lstStyle/>
        <a:p>
          <a:endParaRPr lang="en-US"/>
        </a:p>
      </dgm:t>
    </dgm:pt>
    <dgm:pt modelId="{C14F2973-1031-4D84-98B4-0728A3E2F0BC}" type="sibTrans" cxnId="{50DB05D1-DF3F-4356-8EE8-37433BAD9C48}">
      <dgm:prSet/>
      <dgm:spPr/>
      <dgm:t>
        <a:bodyPr/>
        <a:lstStyle/>
        <a:p>
          <a:endParaRPr lang="en-US"/>
        </a:p>
      </dgm:t>
    </dgm:pt>
    <dgm:pt modelId="{62A4C963-7A7B-4205-A952-572F6D172483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Техникийн хөгжил цахилгаан шат, авто машин, угаалгын машин, тоос сорогч, компьютэр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71D47F4D-8C16-4589-81E1-F2A71F742424}" type="parTrans" cxnId="{9F9FD5E5-CEEA-4F7B-8C42-98B9794490D2}">
      <dgm:prSet/>
      <dgm:spPr/>
      <dgm:t>
        <a:bodyPr/>
        <a:lstStyle/>
        <a:p>
          <a:endParaRPr lang="en-US"/>
        </a:p>
      </dgm:t>
    </dgm:pt>
    <dgm:pt modelId="{9A084BB7-52A2-4A13-8794-DCB28947A0ED}" type="sibTrans" cxnId="{9F9FD5E5-CEEA-4F7B-8C42-98B9794490D2}">
      <dgm:prSet/>
      <dgm:spPr/>
      <dgm:t>
        <a:bodyPr/>
        <a:lstStyle/>
        <a:p>
          <a:endParaRPr lang="en-US"/>
        </a:p>
      </dgm:t>
    </dgm:pt>
    <dgm:pt modelId="{F9F057CF-DF01-4CE5-B48A-9CBC05C3EEE6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Хотжилт тээврийн хэрэгсэл, суугаа ажил, орон сууц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5F108B21-8939-4113-8428-C6D532FBD914}" type="parTrans" cxnId="{CFE014F7-AF1E-44E6-9B3A-826A414A6055}">
      <dgm:prSet/>
      <dgm:spPr/>
      <dgm:t>
        <a:bodyPr/>
        <a:lstStyle/>
        <a:p>
          <a:endParaRPr lang="en-US"/>
        </a:p>
      </dgm:t>
    </dgm:pt>
    <dgm:pt modelId="{12E6673E-7905-4384-AF70-6AD66274F42F}" type="sibTrans" cxnId="{CFE014F7-AF1E-44E6-9B3A-826A414A6055}">
      <dgm:prSet/>
      <dgm:spPr/>
      <dgm:t>
        <a:bodyPr/>
        <a:lstStyle/>
        <a:p>
          <a:endParaRPr lang="en-US"/>
        </a:p>
      </dgm:t>
    </dgm:pt>
    <dgm:pt modelId="{CCFCD763-369A-4D0A-9879-34649AA1384D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Чихрийн шижин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EC3C9861-B0A2-41F8-8332-3428C7E47C62}" type="parTrans" cxnId="{82BC71F4-DF79-428B-8233-A96FFF365294}">
      <dgm:prSet/>
      <dgm:spPr/>
      <dgm:t>
        <a:bodyPr/>
        <a:lstStyle/>
        <a:p>
          <a:endParaRPr lang="en-US"/>
        </a:p>
      </dgm:t>
    </dgm:pt>
    <dgm:pt modelId="{7179AC0A-B91A-4B13-A874-7B888E881EED}" type="sibTrans" cxnId="{82BC71F4-DF79-428B-8233-A96FFF365294}">
      <dgm:prSet/>
      <dgm:spPr/>
      <dgm:t>
        <a:bodyPr/>
        <a:lstStyle/>
        <a:p>
          <a:endParaRPr lang="en-US"/>
        </a:p>
      </dgm:t>
    </dgm:pt>
    <dgm:pt modelId="{2151A2FE-9CA3-4689-8A57-E1CE55ECCBD6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Артерийн  даралт ихсэх өвчин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971F438E-8F4B-47D5-823D-7C7A889132B2}" type="parTrans" cxnId="{6B2D8323-67CB-42B4-BD85-580D5A3AB282}">
      <dgm:prSet/>
      <dgm:spPr/>
      <dgm:t>
        <a:bodyPr/>
        <a:lstStyle/>
        <a:p>
          <a:endParaRPr lang="en-US"/>
        </a:p>
      </dgm:t>
    </dgm:pt>
    <dgm:pt modelId="{BD253F0B-0BEF-46D5-A689-EC07068919FC}" type="sibTrans" cxnId="{6B2D8323-67CB-42B4-BD85-580D5A3AB282}">
      <dgm:prSet/>
      <dgm:spPr/>
      <dgm:t>
        <a:bodyPr/>
        <a:lstStyle/>
        <a:p>
          <a:endParaRPr lang="en-US"/>
        </a:p>
      </dgm:t>
    </dgm:pt>
    <dgm:pt modelId="{8F42EC26-AD11-4D14-A8B3-3F3570E5BDA5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Зүрх судасны өвчин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CE290FD6-5C97-47F2-AEA4-D4C34B44069F}" type="parTrans" cxnId="{F7DB01C0-84D7-4884-8002-F132D18A4E6A}">
      <dgm:prSet/>
      <dgm:spPr/>
      <dgm:t>
        <a:bodyPr/>
        <a:lstStyle/>
        <a:p>
          <a:endParaRPr lang="en-US"/>
        </a:p>
      </dgm:t>
    </dgm:pt>
    <dgm:pt modelId="{153F3F2C-BB5A-4A87-92FB-20EB7C9271CB}" type="sibTrans" cxnId="{F7DB01C0-84D7-4884-8002-F132D18A4E6A}">
      <dgm:prSet/>
      <dgm:spPr/>
      <dgm:t>
        <a:bodyPr/>
        <a:lstStyle/>
        <a:p>
          <a:endParaRPr lang="en-US"/>
        </a:p>
      </dgm:t>
    </dgm:pt>
    <dgm:pt modelId="{171424CB-250D-45AE-8877-991733893290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Яс сийрэгжилт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DF89E725-5BAF-4363-B7C4-3F78BA9F6CA6}" type="parTrans" cxnId="{2ED16CE1-DC48-4944-871C-083CD8E44A7D}">
      <dgm:prSet/>
      <dgm:spPr/>
      <dgm:t>
        <a:bodyPr/>
        <a:lstStyle/>
        <a:p>
          <a:endParaRPr lang="en-US"/>
        </a:p>
      </dgm:t>
    </dgm:pt>
    <dgm:pt modelId="{F5715057-6E88-4EA6-A95A-CFA8AD44CDB6}" type="sibTrans" cxnId="{2ED16CE1-DC48-4944-871C-083CD8E44A7D}">
      <dgm:prSet/>
      <dgm:spPr/>
      <dgm:t>
        <a:bodyPr/>
        <a:lstStyle/>
        <a:p>
          <a:endParaRPr lang="en-US"/>
        </a:p>
      </dgm:t>
    </dgm:pt>
    <dgm:pt modelId="{4E1A5C99-359E-4E97-A623-4A60B484E811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Бүдүүн, шулуун гэдэсний хорт хавдар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10A4584C-1E86-448A-9104-4C19CFEEE7CC}" type="parTrans" cxnId="{19E5BEC2-7B4C-4747-A7D8-13F39BE03C7B}">
      <dgm:prSet/>
      <dgm:spPr/>
      <dgm:t>
        <a:bodyPr/>
        <a:lstStyle/>
        <a:p>
          <a:endParaRPr lang="en-US"/>
        </a:p>
      </dgm:t>
    </dgm:pt>
    <dgm:pt modelId="{707D95D6-2455-4CE3-B6FF-DFB87544F4DE}" type="sibTrans" cxnId="{19E5BEC2-7B4C-4747-A7D8-13F39BE03C7B}">
      <dgm:prSet/>
      <dgm:spPr/>
      <dgm:t>
        <a:bodyPr/>
        <a:lstStyle/>
        <a:p>
          <a:endParaRPr lang="en-US"/>
        </a:p>
      </dgm:t>
    </dgm:pt>
    <dgm:pt modelId="{372B4354-C042-4001-808F-5A93EFECDEC1}">
      <dgm:prSet phldrT="[Text]" custT="1"/>
      <dgm:spPr/>
      <dgm:t>
        <a:bodyPr/>
        <a:lstStyle/>
        <a:p>
          <a:r>
            <a:rPr lang="mn-MN" sz="2400" dirty="0" smtClean="0">
              <a:latin typeface="Arial" pitchFamily="34" charset="0"/>
              <a:cs typeface="Arial" pitchFamily="34" charset="0"/>
            </a:rPr>
            <a:t>Цагаан мах гэх мэт 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C5AF2AA9-4EFC-4F80-978D-C3B443AE70C7}" type="parTrans" cxnId="{4C6236B4-58A2-4517-A531-729A1136B245}">
      <dgm:prSet/>
      <dgm:spPr/>
      <dgm:t>
        <a:bodyPr/>
        <a:lstStyle/>
        <a:p>
          <a:endParaRPr lang="en-US"/>
        </a:p>
      </dgm:t>
    </dgm:pt>
    <dgm:pt modelId="{316095AE-8ACD-4D7D-8D38-C93981A40BAB}" type="sibTrans" cxnId="{4C6236B4-58A2-4517-A531-729A1136B245}">
      <dgm:prSet/>
      <dgm:spPr/>
      <dgm:t>
        <a:bodyPr/>
        <a:lstStyle/>
        <a:p>
          <a:endParaRPr lang="en-US"/>
        </a:p>
      </dgm:t>
    </dgm:pt>
    <dgm:pt modelId="{FA00BB55-F528-4649-AE04-53773D07E5AE}" type="pres">
      <dgm:prSet presAssocID="{09581319-F32F-4277-B707-F0FF7FB4EC4C}" presName="linear" presStyleCnt="0">
        <dgm:presLayoutVars>
          <dgm:animLvl val="lvl"/>
          <dgm:resizeHandles val="exact"/>
        </dgm:presLayoutVars>
      </dgm:prSet>
      <dgm:spPr/>
    </dgm:pt>
    <dgm:pt modelId="{8E048CFE-4A2F-4744-AD30-AAC29892BBDB}" type="pres">
      <dgm:prSet presAssocID="{4A8F8D26-0BBC-4E16-AA02-2D991481DD0B}" presName="parentText" presStyleLbl="node1" presStyleIdx="0" presStyleCnt="2" custScaleY="7384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D07210-78D3-47AC-8525-4C81871A03EA}" type="pres">
      <dgm:prSet presAssocID="{4A8F8D26-0BBC-4E16-AA02-2D991481DD0B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BD7EFD-4CF9-42DE-A94B-021AF4FA22EB}" type="pres">
      <dgm:prSet presAssocID="{9913BB9C-AD6D-44C8-A12B-D638D2FED46A}" presName="parentText" presStyleLbl="node1" presStyleIdx="1" presStyleCnt="2" custLinFactNeighborX="-926" custLinFactNeighborY="434">
        <dgm:presLayoutVars>
          <dgm:chMax val="0"/>
          <dgm:bulletEnabled val="1"/>
        </dgm:presLayoutVars>
      </dgm:prSet>
      <dgm:spPr/>
    </dgm:pt>
    <dgm:pt modelId="{5133E91D-17F9-41BB-8AE0-1B9008A3553B}" type="pres">
      <dgm:prSet presAssocID="{9913BB9C-AD6D-44C8-A12B-D638D2FED46A}" presName="childText" presStyleLbl="revTx" presStyleIdx="1" presStyleCnt="2" custScaleY="119435" custLinFactNeighborY="572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B2D8323-67CB-42B4-BD85-580D5A3AB282}" srcId="{9913BB9C-AD6D-44C8-A12B-D638D2FED46A}" destId="{2151A2FE-9CA3-4689-8A57-E1CE55ECCBD6}" srcOrd="2" destOrd="0" parTransId="{971F438E-8F4B-47D5-823D-7C7A889132B2}" sibTransId="{BD253F0B-0BEF-46D5-A689-EC07068919FC}"/>
    <dgm:cxn modelId="{000820F8-A7EC-4CA7-9734-43D9A5E720A1}" type="presOf" srcId="{F9F057CF-DF01-4CE5-B48A-9CBC05C3EEE6}" destId="{1AD07210-78D3-47AC-8525-4C81871A03EA}" srcOrd="0" destOrd="2" presId="urn:microsoft.com/office/officeart/2005/8/layout/vList2"/>
    <dgm:cxn modelId="{C67515D5-838B-478A-87D6-B88F1121F1E1}" type="presOf" srcId="{CCFCD763-369A-4D0A-9879-34649AA1384D}" destId="{5133E91D-17F9-41BB-8AE0-1B9008A3553B}" srcOrd="0" destOrd="1" presId="urn:microsoft.com/office/officeart/2005/8/layout/vList2"/>
    <dgm:cxn modelId="{0C418C76-6991-4E9F-B36B-EB6ED5F28531}" type="presOf" srcId="{09581319-F32F-4277-B707-F0FF7FB4EC4C}" destId="{FA00BB55-F528-4649-AE04-53773D07E5AE}" srcOrd="0" destOrd="0" presId="urn:microsoft.com/office/officeart/2005/8/layout/vList2"/>
    <dgm:cxn modelId="{2ED16CE1-DC48-4944-871C-083CD8E44A7D}" srcId="{9913BB9C-AD6D-44C8-A12B-D638D2FED46A}" destId="{171424CB-250D-45AE-8877-991733893290}" srcOrd="4" destOrd="0" parTransId="{DF89E725-5BAF-4363-B7C4-3F78BA9F6CA6}" sibTransId="{F5715057-6E88-4EA6-A95A-CFA8AD44CDB6}"/>
    <dgm:cxn modelId="{50DB05D1-DF3F-4356-8EE8-37433BAD9C48}" srcId="{9913BB9C-AD6D-44C8-A12B-D638D2FED46A}" destId="{180F9397-E5C6-48E3-AF44-5223A0EF8851}" srcOrd="0" destOrd="0" parTransId="{2442E5D4-E7B1-4987-924B-63C91E57554A}" sibTransId="{C14F2973-1031-4D84-98B4-0728A3E2F0BC}"/>
    <dgm:cxn modelId="{ED53A965-A7B8-48BB-9F9C-EFA7F0D2CA9B}" type="presOf" srcId="{62A4C963-7A7B-4205-A952-572F6D172483}" destId="{1AD07210-78D3-47AC-8525-4C81871A03EA}" srcOrd="0" destOrd="1" presId="urn:microsoft.com/office/officeart/2005/8/layout/vList2"/>
    <dgm:cxn modelId="{3E1B5688-6952-4AB3-9BD5-D5F2330C792B}" srcId="{4A8F8D26-0BBC-4E16-AA02-2D991481DD0B}" destId="{DB5841ED-D457-45B4-85C7-BF2E065AC3E3}" srcOrd="0" destOrd="0" parTransId="{56D97548-B203-4DDD-91D1-473227FFE2C3}" sibTransId="{F7393B54-E3F9-4093-B813-42A1538FEF01}"/>
    <dgm:cxn modelId="{CFE014F7-AF1E-44E6-9B3A-826A414A6055}" srcId="{4A8F8D26-0BBC-4E16-AA02-2D991481DD0B}" destId="{F9F057CF-DF01-4CE5-B48A-9CBC05C3EEE6}" srcOrd="2" destOrd="0" parTransId="{5F108B21-8939-4113-8428-C6D532FBD914}" sibTransId="{12E6673E-7905-4384-AF70-6AD66274F42F}"/>
    <dgm:cxn modelId="{4D0EF6F2-CB04-4013-9D3E-8ABE64EA5979}" type="presOf" srcId="{9913BB9C-AD6D-44C8-A12B-D638D2FED46A}" destId="{D1BD7EFD-4CF9-42DE-A94B-021AF4FA22EB}" srcOrd="0" destOrd="0" presId="urn:microsoft.com/office/officeart/2005/8/layout/vList2"/>
    <dgm:cxn modelId="{9078ED4E-CF2D-4B17-9A75-084AEE71F838}" type="presOf" srcId="{372B4354-C042-4001-808F-5A93EFECDEC1}" destId="{5133E91D-17F9-41BB-8AE0-1B9008A3553B}" srcOrd="0" destOrd="6" presId="urn:microsoft.com/office/officeart/2005/8/layout/vList2"/>
    <dgm:cxn modelId="{E88AB47B-7D1C-46B3-8C8B-4DC64DB2CBCF}" type="presOf" srcId="{171424CB-250D-45AE-8877-991733893290}" destId="{5133E91D-17F9-41BB-8AE0-1B9008A3553B}" srcOrd="0" destOrd="4" presId="urn:microsoft.com/office/officeart/2005/8/layout/vList2"/>
    <dgm:cxn modelId="{E3BD63EC-9C94-4410-8A3B-DBA8202FDE13}" srcId="{09581319-F32F-4277-B707-F0FF7FB4EC4C}" destId="{9913BB9C-AD6D-44C8-A12B-D638D2FED46A}" srcOrd="1" destOrd="0" parTransId="{F5AA0EE7-27F4-42CD-B039-0D1B455EFC8F}" sibTransId="{01706218-5209-442B-A793-62C0E193D534}"/>
    <dgm:cxn modelId="{19E5BEC2-7B4C-4747-A7D8-13F39BE03C7B}" srcId="{9913BB9C-AD6D-44C8-A12B-D638D2FED46A}" destId="{4E1A5C99-359E-4E97-A623-4A60B484E811}" srcOrd="5" destOrd="0" parTransId="{10A4584C-1E86-448A-9104-4C19CFEEE7CC}" sibTransId="{707D95D6-2455-4CE3-B6FF-DFB87544F4DE}"/>
    <dgm:cxn modelId="{BA540109-1F5A-4493-A202-BC3663938A23}" type="presOf" srcId="{180F9397-E5C6-48E3-AF44-5223A0EF8851}" destId="{5133E91D-17F9-41BB-8AE0-1B9008A3553B}" srcOrd="0" destOrd="0" presId="urn:microsoft.com/office/officeart/2005/8/layout/vList2"/>
    <dgm:cxn modelId="{CB3A14A1-A117-4344-9268-DE1F2F6AF6CA}" type="presOf" srcId="{4A8F8D26-0BBC-4E16-AA02-2D991481DD0B}" destId="{8E048CFE-4A2F-4744-AD30-AAC29892BBDB}" srcOrd="0" destOrd="0" presId="urn:microsoft.com/office/officeart/2005/8/layout/vList2"/>
    <dgm:cxn modelId="{8EC5A943-EE6D-42DE-A582-2209FEADD7B6}" type="presOf" srcId="{4E1A5C99-359E-4E97-A623-4A60B484E811}" destId="{5133E91D-17F9-41BB-8AE0-1B9008A3553B}" srcOrd="0" destOrd="5" presId="urn:microsoft.com/office/officeart/2005/8/layout/vList2"/>
    <dgm:cxn modelId="{9F9FD5E5-CEEA-4F7B-8C42-98B9794490D2}" srcId="{4A8F8D26-0BBC-4E16-AA02-2D991481DD0B}" destId="{62A4C963-7A7B-4205-A952-572F6D172483}" srcOrd="1" destOrd="0" parTransId="{71D47F4D-8C16-4589-81E1-F2A71F742424}" sibTransId="{9A084BB7-52A2-4A13-8794-DCB28947A0ED}"/>
    <dgm:cxn modelId="{4C6236B4-58A2-4517-A531-729A1136B245}" srcId="{9913BB9C-AD6D-44C8-A12B-D638D2FED46A}" destId="{372B4354-C042-4001-808F-5A93EFECDEC1}" srcOrd="6" destOrd="0" parTransId="{C5AF2AA9-4EFC-4F80-978D-C3B443AE70C7}" sibTransId="{316095AE-8ACD-4D7D-8D38-C93981A40BAB}"/>
    <dgm:cxn modelId="{20B12780-C6BD-40DB-8EAE-B9E50D4B408A}" type="presOf" srcId="{2151A2FE-9CA3-4689-8A57-E1CE55ECCBD6}" destId="{5133E91D-17F9-41BB-8AE0-1B9008A3553B}" srcOrd="0" destOrd="2" presId="urn:microsoft.com/office/officeart/2005/8/layout/vList2"/>
    <dgm:cxn modelId="{82BC71F4-DF79-428B-8233-A96FFF365294}" srcId="{9913BB9C-AD6D-44C8-A12B-D638D2FED46A}" destId="{CCFCD763-369A-4D0A-9879-34649AA1384D}" srcOrd="1" destOrd="0" parTransId="{EC3C9861-B0A2-41F8-8332-3428C7E47C62}" sibTransId="{7179AC0A-B91A-4B13-A874-7B888E881EED}"/>
    <dgm:cxn modelId="{5B822208-F9DE-4320-AEAA-025AC9A8F827}" type="presOf" srcId="{8F42EC26-AD11-4D14-A8B3-3F3570E5BDA5}" destId="{5133E91D-17F9-41BB-8AE0-1B9008A3553B}" srcOrd="0" destOrd="3" presId="urn:microsoft.com/office/officeart/2005/8/layout/vList2"/>
    <dgm:cxn modelId="{F7DB01C0-84D7-4884-8002-F132D18A4E6A}" srcId="{9913BB9C-AD6D-44C8-A12B-D638D2FED46A}" destId="{8F42EC26-AD11-4D14-A8B3-3F3570E5BDA5}" srcOrd="3" destOrd="0" parTransId="{CE290FD6-5C97-47F2-AEA4-D4C34B44069F}" sibTransId="{153F3F2C-BB5A-4A87-92FB-20EB7C9271CB}"/>
    <dgm:cxn modelId="{7D78FFD1-89F5-4677-9580-8E056D56DC9E}" type="presOf" srcId="{DB5841ED-D457-45B4-85C7-BF2E065AC3E3}" destId="{1AD07210-78D3-47AC-8525-4C81871A03EA}" srcOrd="0" destOrd="0" presId="urn:microsoft.com/office/officeart/2005/8/layout/vList2"/>
    <dgm:cxn modelId="{935B8456-2079-4155-9A97-60782617AA2A}" srcId="{09581319-F32F-4277-B707-F0FF7FB4EC4C}" destId="{4A8F8D26-0BBC-4E16-AA02-2D991481DD0B}" srcOrd="0" destOrd="0" parTransId="{5939502D-F63C-4016-9916-63F390F719BE}" sibTransId="{683A53CD-D837-41BA-8518-7B2A9DB0B8EA}"/>
    <dgm:cxn modelId="{F9122821-738A-44EA-BC87-0B605511ADAD}" type="presParOf" srcId="{FA00BB55-F528-4649-AE04-53773D07E5AE}" destId="{8E048CFE-4A2F-4744-AD30-AAC29892BBDB}" srcOrd="0" destOrd="0" presId="urn:microsoft.com/office/officeart/2005/8/layout/vList2"/>
    <dgm:cxn modelId="{CF84E25E-3B38-405C-B8B9-29340ED56B24}" type="presParOf" srcId="{FA00BB55-F528-4649-AE04-53773D07E5AE}" destId="{1AD07210-78D3-47AC-8525-4C81871A03EA}" srcOrd="1" destOrd="0" presId="urn:microsoft.com/office/officeart/2005/8/layout/vList2"/>
    <dgm:cxn modelId="{13557CBD-F484-46CE-B260-06DDCB758458}" type="presParOf" srcId="{FA00BB55-F528-4649-AE04-53773D07E5AE}" destId="{D1BD7EFD-4CF9-42DE-A94B-021AF4FA22EB}" srcOrd="2" destOrd="0" presId="urn:microsoft.com/office/officeart/2005/8/layout/vList2"/>
    <dgm:cxn modelId="{8043DF23-ADFB-41ED-9AE4-340DF7AAD9CC}" type="presParOf" srcId="{FA00BB55-F528-4649-AE04-53773D07E5AE}" destId="{5133E91D-17F9-41BB-8AE0-1B9008A3553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81C2CE-DDAC-491F-BA78-A6EE8F34183A}">
      <dsp:nvSpPr>
        <dsp:cNvPr id="0" name=""/>
        <dsp:cNvSpPr/>
      </dsp:nvSpPr>
      <dsp:spPr>
        <a:xfrm>
          <a:off x="4085" y="1722097"/>
          <a:ext cx="2163534" cy="108176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Шимт бодис</a:t>
          </a:r>
          <a:endParaRPr lang="en-US" sz="2500" kern="1200" dirty="0"/>
        </a:p>
      </dsp:txBody>
      <dsp:txXfrm>
        <a:off x="35769" y="1753781"/>
        <a:ext cx="2100166" cy="1018399"/>
      </dsp:txXfrm>
    </dsp:sp>
    <dsp:sp modelId="{D4407774-97FE-4CBB-AD69-B5159DC706ED}">
      <dsp:nvSpPr>
        <dsp:cNvPr id="0" name=""/>
        <dsp:cNvSpPr/>
      </dsp:nvSpPr>
      <dsp:spPr>
        <a:xfrm rot="19457599">
          <a:off x="2067446" y="1930462"/>
          <a:ext cx="1065760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1065760" y="21511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573682" y="1925329"/>
        <a:ext cx="53288" cy="53288"/>
      </dsp:txXfrm>
    </dsp:sp>
    <dsp:sp modelId="{2DC4CC90-74D1-48C1-A525-4848636A95E0}">
      <dsp:nvSpPr>
        <dsp:cNvPr id="0" name=""/>
        <dsp:cNvSpPr/>
      </dsp:nvSpPr>
      <dsp:spPr>
        <a:xfrm>
          <a:off x="3033032" y="1100081"/>
          <a:ext cx="2163534" cy="108176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Макро </a:t>
          </a:r>
          <a:endParaRPr lang="en-US" sz="2500" kern="1200" dirty="0"/>
        </a:p>
      </dsp:txBody>
      <dsp:txXfrm>
        <a:off x="3064716" y="1131765"/>
        <a:ext cx="2100166" cy="1018399"/>
      </dsp:txXfrm>
    </dsp:sp>
    <dsp:sp modelId="{15B3496E-B4A1-4A6B-8ABC-6943815F942E}">
      <dsp:nvSpPr>
        <dsp:cNvPr id="0" name=""/>
        <dsp:cNvSpPr/>
      </dsp:nvSpPr>
      <dsp:spPr>
        <a:xfrm>
          <a:off x="5196567" y="1619454"/>
          <a:ext cx="865413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865413" y="21511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607638" y="1619330"/>
        <a:ext cx="43270" cy="43270"/>
      </dsp:txXfrm>
    </dsp:sp>
    <dsp:sp modelId="{2420AD92-FA2E-4A81-9D47-844578E5F354}">
      <dsp:nvSpPr>
        <dsp:cNvPr id="0" name=""/>
        <dsp:cNvSpPr/>
      </dsp:nvSpPr>
      <dsp:spPr>
        <a:xfrm>
          <a:off x="6061980" y="1100081"/>
          <a:ext cx="2163534" cy="108176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Уураг, нүүрс ус, өөх төс, ус</a:t>
          </a:r>
          <a:endParaRPr lang="en-US" sz="2500" kern="1200" dirty="0"/>
        </a:p>
      </dsp:txBody>
      <dsp:txXfrm>
        <a:off x="6093664" y="1131765"/>
        <a:ext cx="2100166" cy="1018399"/>
      </dsp:txXfrm>
    </dsp:sp>
    <dsp:sp modelId="{D720FD4A-3A1A-4EAA-8DCF-ED607D7C386C}">
      <dsp:nvSpPr>
        <dsp:cNvPr id="0" name=""/>
        <dsp:cNvSpPr/>
      </dsp:nvSpPr>
      <dsp:spPr>
        <a:xfrm rot="2142401">
          <a:off x="2067446" y="2552478"/>
          <a:ext cx="1065760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1065760" y="21511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573682" y="2547345"/>
        <a:ext cx="53288" cy="53288"/>
      </dsp:txXfrm>
    </dsp:sp>
    <dsp:sp modelId="{5C7102BA-760E-4F87-BC3D-68272BD3FDED}">
      <dsp:nvSpPr>
        <dsp:cNvPr id="0" name=""/>
        <dsp:cNvSpPr/>
      </dsp:nvSpPr>
      <dsp:spPr>
        <a:xfrm>
          <a:off x="3033032" y="2344114"/>
          <a:ext cx="2163534" cy="108176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Микро </a:t>
          </a:r>
          <a:endParaRPr lang="en-US" sz="2500" kern="1200" dirty="0"/>
        </a:p>
      </dsp:txBody>
      <dsp:txXfrm>
        <a:off x="3064716" y="2375798"/>
        <a:ext cx="2100166" cy="1018399"/>
      </dsp:txXfrm>
    </dsp:sp>
    <dsp:sp modelId="{ECBEBFA2-D892-4AC4-9438-DE3197972E6C}">
      <dsp:nvSpPr>
        <dsp:cNvPr id="0" name=""/>
        <dsp:cNvSpPr/>
      </dsp:nvSpPr>
      <dsp:spPr>
        <a:xfrm>
          <a:off x="5196567" y="2863486"/>
          <a:ext cx="865413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865413" y="21511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607638" y="2863362"/>
        <a:ext cx="43270" cy="43270"/>
      </dsp:txXfrm>
    </dsp:sp>
    <dsp:sp modelId="{B15D9D4A-40DF-4DE2-AE0B-E601D5979FA2}">
      <dsp:nvSpPr>
        <dsp:cNvPr id="0" name=""/>
        <dsp:cNvSpPr/>
      </dsp:nvSpPr>
      <dsp:spPr>
        <a:xfrm>
          <a:off x="6061980" y="2344114"/>
          <a:ext cx="2163534" cy="108176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Амин дэм, эрдэс бодис</a:t>
          </a:r>
          <a:endParaRPr lang="en-US" sz="2500" kern="1200" dirty="0"/>
        </a:p>
      </dsp:txBody>
      <dsp:txXfrm>
        <a:off x="6093664" y="2375798"/>
        <a:ext cx="2100166" cy="10183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768812-F8A6-494C-AF2B-63779136E9A2}">
      <dsp:nvSpPr>
        <dsp:cNvPr id="0" name=""/>
        <dsp:cNvSpPr/>
      </dsp:nvSpPr>
      <dsp:spPr>
        <a:xfrm rot="5400000">
          <a:off x="4444192" y="-2157528"/>
          <a:ext cx="1755219" cy="6071616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Аливаа амьд биеийн биологийн үйл ажиллагаанд нэн чухал үүрэгтэй, тэгэхдээ бодисын солилцоогоор үл нийлэгжих, органик нэгдэл гэнэ.  </a:t>
          </a:r>
          <a:endParaRPr lang="en-US" sz="2400" kern="1200" dirty="0">
            <a:latin typeface="Arial" pitchFamily="34" charset="0"/>
            <a:cs typeface="Arial" pitchFamily="34" charset="0"/>
          </a:endParaRPr>
        </a:p>
      </dsp:txBody>
      <dsp:txXfrm rot="-5400000">
        <a:off x="2285994" y="86353"/>
        <a:ext cx="5985933" cy="1583853"/>
      </dsp:txXfrm>
    </dsp:sp>
    <dsp:sp modelId="{BAE582ED-1843-4F44-A5CB-2B48AFCECFF6}">
      <dsp:nvSpPr>
        <dsp:cNvPr id="0" name=""/>
        <dsp:cNvSpPr/>
      </dsp:nvSpPr>
      <dsp:spPr>
        <a:xfrm>
          <a:off x="204219" y="461162"/>
          <a:ext cx="2081774" cy="83423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400" kern="1200" dirty="0" smtClean="0"/>
            <a:t>Аминдэм</a:t>
          </a:r>
          <a:endParaRPr lang="en-US" sz="2400" kern="1200" dirty="0"/>
        </a:p>
      </dsp:txBody>
      <dsp:txXfrm>
        <a:off x="244943" y="501886"/>
        <a:ext cx="2000326" cy="752785"/>
      </dsp:txXfrm>
    </dsp:sp>
    <dsp:sp modelId="{069BEA33-3B93-48AB-8D7C-031B7FC82465}">
      <dsp:nvSpPr>
        <dsp:cNvPr id="0" name=""/>
        <dsp:cNvSpPr/>
      </dsp:nvSpPr>
      <dsp:spPr>
        <a:xfrm rot="5400000">
          <a:off x="4419800" y="-326058"/>
          <a:ext cx="1755219" cy="6138517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Эрдэс бодис нь ясны болон шүдний ургалтын ханган бэхжүүлж, цусны эрүүл байлгаж, зүрх болон бусад эрхтний хэвийн ажиллагааг хангаж байдаг. </a:t>
          </a:r>
          <a:endParaRPr lang="en-US" sz="2400" kern="1200" dirty="0">
            <a:latin typeface="Arial" pitchFamily="34" charset="0"/>
            <a:cs typeface="Arial" pitchFamily="34" charset="0"/>
          </a:endParaRPr>
        </a:p>
      </dsp:txBody>
      <dsp:txXfrm rot="-5400000">
        <a:off x="2228152" y="1951273"/>
        <a:ext cx="6052834" cy="1583853"/>
      </dsp:txXfrm>
    </dsp:sp>
    <dsp:sp modelId="{3B6BCD47-15A8-497B-8EE8-31556EB47B1A}">
      <dsp:nvSpPr>
        <dsp:cNvPr id="0" name=""/>
        <dsp:cNvSpPr/>
      </dsp:nvSpPr>
      <dsp:spPr>
        <a:xfrm>
          <a:off x="204219" y="2438395"/>
          <a:ext cx="2023931" cy="60960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400" kern="1200" dirty="0" smtClean="0"/>
            <a:t>Эрдэс бодис</a:t>
          </a:r>
          <a:endParaRPr lang="en-US" sz="2400" kern="1200" dirty="0"/>
        </a:p>
      </dsp:txBody>
      <dsp:txXfrm>
        <a:off x="233978" y="2468154"/>
        <a:ext cx="1964413" cy="550091"/>
      </dsp:txXfrm>
    </dsp:sp>
    <dsp:sp modelId="{796C0233-8209-434F-B22B-1D20865D9C9E}">
      <dsp:nvSpPr>
        <dsp:cNvPr id="0" name=""/>
        <dsp:cNvSpPr/>
      </dsp:nvSpPr>
      <dsp:spPr>
        <a:xfrm rot="5400000">
          <a:off x="4468577" y="1547927"/>
          <a:ext cx="1755219" cy="6120386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Ус нь хүний биеийн эп эсэд хоол тэжээл, шимт бодисыг хүргэж, биеийн халууныг зохицуулж, бодисын солилцооны хаягдлыг биеэс зайлуулахад чухал үүрэгтэй. </a:t>
          </a:r>
          <a:endParaRPr lang="en-US" sz="2400" kern="1200" dirty="0">
            <a:latin typeface="Arial" pitchFamily="34" charset="0"/>
            <a:cs typeface="Arial" pitchFamily="34" charset="0"/>
          </a:endParaRPr>
        </a:p>
      </dsp:txBody>
      <dsp:txXfrm rot="-5400000">
        <a:off x="2285994" y="3816194"/>
        <a:ext cx="6034703" cy="1583853"/>
      </dsp:txXfrm>
    </dsp:sp>
    <dsp:sp modelId="{DA25FDC4-B358-45B8-8E3B-1C19B819FB51}">
      <dsp:nvSpPr>
        <dsp:cNvPr id="0" name=""/>
        <dsp:cNvSpPr/>
      </dsp:nvSpPr>
      <dsp:spPr>
        <a:xfrm>
          <a:off x="204219" y="4339440"/>
          <a:ext cx="2081774" cy="5373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400" kern="1200" dirty="0" smtClean="0"/>
            <a:t>Ус</a:t>
          </a:r>
          <a:endParaRPr lang="en-US" sz="2400" kern="1200" dirty="0"/>
        </a:p>
      </dsp:txBody>
      <dsp:txXfrm>
        <a:off x="230451" y="4365672"/>
        <a:ext cx="2029310" cy="4848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048CFE-4A2F-4744-AD30-AAC29892BBDB}">
      <dsp:nvSpPr>
        <dsp:cNvPr id="0" name=""/>
        <dsp:cNvSpPr/>
      </dsp:nvSpPr>
      <dsp:spPr>
        <a:xfrm>
          <a:off x="0" y="215"/>
          <a:ext cx="8229600" cy="5253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800" kern="1200" dirty="0" smtClean="0">
              <a:latin typeface="Arial" pitchFamily="34" charset="0"/>
              <a:cs typeface="Arial" pitchFamily="34" charset="0"/>
            </a:rPr>
            <a:t>Хөдөлгөөний хомсдол үүсгэдэг хүчин зүйлс </a:t>
          </a:r>
          <a:endParaRPr lang="en-US" sz="2800" kern="1200" dirty="0">
            <a:latin typeface="Arial" pitchFamily="34" charset="0"/>
            <a:cs typeface="Arial" pitchFamily="34" charset="0"/>
          </a:endParaRPr>
        </a:p>
      </dsp:txBody>
      <dsp:txXfrm>
        <a:off x="25643" y="25858"/>
        <a:ext cx="8178314" cy="474017"/>
      </dsp:txXfrm>
    </dsp:sp>
    <dsp:sp modelId="{1AD07210-78D3-47AC-8525-4C81871A03EA}">
      <dsp:nvSpPr>
        <dsp:cNvPr id="0" name=""/>
        <dsp:cNvSpPr/>
      </dsp:nvSpPr>
      <dsp:spPr>
        <a:xfrm>
          <a:off x="0" y="525519"/>
          <a:ext cx="8229600" cy="149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Ажил, мэргэжил оёдолчин, банк</a:t>
          </a:r>
          <a:endParaRPr lang="en-US" sz="2400" kern="1200" dirty="0">
            <a:latin typeface="Arial" pitchFamily="34" charset="0"/>
            <a:cs typeface="Arial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Техникийн хөгжил цахилгаан шат, авто машин, угаалгын машин, тоос сорогч, компьютэр</a:t>
          </a:r>
          <a:endParaRPr lang="en-US" sz="2400" kern="1200" dirty="0">
            <a:latin typeface="Arial" pitchFamily="34" charset="0"/>
            <a:cs typeface="Arial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Хотжилт тээврийн хэрэгсэл, суугаа ажил, орон сууц</a:t>
          </a:r>
          <a:endParaRPr lang="en-US" sz="2400" kern="1200" dirty="0">
            <a:latin typeface="Arial" pitchFamily="34" charset="0"/>
            <a:cs typeface="Arial" pitchFamily="34" charset="0"/>
          </a:endParaRPr>
        </a:p>
      </dsp:txBody>
      <dsp:txXfrm>
        <a:off x="0" y="525519"/>
        <a:ext cx="8229600" cy="1494540"/>
      </dsp:txXfrm>
    </dsp:sp>
    <dsp:sp modelId="{D1BD7EFD-4CF9-42DE-A94B-021AF4FA22EB}">
      <dsp:nvSpPr>
        <dsp:cNvPr id="0" name=""/>
        <dsp:cNvSpPr/>
      </dsp:nvSpPr>
      <dsp:spPr>
        <a:xfrm>
          <a:off x="0" y="2032007"/>
          <a:ext cx="8229600" cy="71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800" kern="1200" dirty="0" smtClean="0">
              <a:latin typeface="Arial" pitchFamily="34" charset="0"/>
              <a:cs typeface="Arial" pitchFamily="34" charset="0"/>
            </a:rPr>
            <a:t>Хөдөлгөөний хомсдлын сөрөг нөлөө </a:t>
          </a:r>
          <a:endParaRPr lang="en-US" sz="2800" kern="1200" dirty="0">
            <a:latin typeface="Arial" pitchFamily="34" charset="0"/>
            <a:cs typeface="Arial" pitchFamily="34" charset="0"/>
          </a:endParaRPr>
        </a:p>
      </dsp:txBody>
      <dsp:txXfrm>
        <a:off x="34726" y="2066733"/>
        <a:ext cx="8160148" cy="641908"/>
      </dsp:txXfrm>
    </dsp:sp>
    <dsp:sp modelId="{5133E91D-17F9-41BB-8AE0-1B9008A3553B}">
      <dsp:nvSpPr>
        <dsp:cNvPr id="0" name=""/>
        <dsp:cNvSpPr/>
      </dsp:nvSpPr>
      <dsp:spPr>
        <a:xfrm>
          <a:off x="0" y="2731635"/>
          <a:ext cx="8229600" cy="32881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Таргалалт </a:t>
          </a:r>
          <a:endParaRPr lang="en-US" sz="2400" kern="1200" dirty="0">
            <a:latin typeface="Arial" pitchFamily="34" charset="0"/>
            <a:cs typeface="Arial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Чихрийн шижин</a:t>
          </a:r>
          <a:endParaRPr lang="en-US" sz="2400" kern="1200" dirty="0">
            <a:latin typeface="Arial" pitchFamily="34" charset="0"/>
            <a:cs typeface="Arial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Артерийн  даралт ихсэх өвчин</a:t>
          </a:r>
          <a:endParaRPr lang="en-US" sz="2400" kern="1200" dirty="0">
            <a:latin typeface="Arial" pitchFamily="34" charset="0"/>
            <a:cs typeface="Arial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Зүрх судасны өвчин</a:t>
          </a:r>
          <a:endParaRPr lang="en-US" sz="2400" kern="1200" dirty="0">
            <a:latin typeface="Arial" pitchFamily="34" charset="0"/>
            <a:cs typeface="Arial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Яс сийрэгжилт</a:t>
          </a:r>
          <a:endParaRPr lang="en-US" sz="2400" kern="1200" dirty="0">
            <a:latin typeface="Arial" pitchFamily="34" charset="0"/>
            <a:cs typeface="Arial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Бүдүүн, шулуун гэдэсний хорт хавдар</a:t>
          </a:r>
          <a:endParaRPr lang="en-US" sz="2400" kern="1200" dirty="0">
            <a:latin typeface="Arial" pitchFamily="34" charset="0"/>
            <a:cs typeface="Arial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mn-MN" sz="2400" kern="1200" dirty="0" smtClean="0">
              <a:latin typeface="Arial" pitchFamily="34" charset="0"/>
              <a:cs typeface="Arial" pitchFamily="34" charset="0"/>
            </a:rPr>
            <a:t>Цагаан мах гэх мэт </a:t>
          </a:r>
          <a:endParaRPr lang="en-US" sz="2400" kern="1200" dirty="0">
            <a:latin typeface="Arial" pitchFamily="34" charset="0"/>
            <a:cs typeface="Arial" pitchFamily="34" charset="0"/>
          </a:endParaRPr>
        </a:p>
      </dsp:txBody>
      <dsp:txXfrm>
        <a:off x="0" y="2731635"/>
        <a:ext cx="8229600" cy="32881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68EC821-FF82-4B1B-8EA1-AAC9B8B7FE03}" type="datetimeFigureOut">
              <a:rPr lang="en-US" smtClean="0"/>
              <a:t>12/2/2019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B3BDAD1-CD8D-4FED-9781-CEBB8D74857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09800"/>
            <a:ext cx="6858000" cy="2667000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Arial" pitchFamily="34" charset="0"/>
                <a:cs typeface="Arial" pitchFamily="34" charset="0"/>
              </a:rPr>
              <a:t>Бичил шимт бодис, түүний биологийн ач холбогдол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5410200"/>
            <a:ext cx="6477000" cy="914400"/>
          </a:xfrm>
        </p:spPr>
        <p:txBody>
          <a:bodyPr/>
          <a:lstStyle/>
          <a:p>
            <a:pPr algn="r"/>
            <a:r>
              <a:rPr lang="mn-MN" dirty="0" smtClean="0"/>
              <a:t>Багш Н. Болормаа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649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636"/>
            <a:ext cx="8229600" cy="803564"/>
          </a:xfrm>
        </p:spPr>
        <p:txBody>
          <a:bodyPr/>
          <a:lstStyle/>
          <a:p>
            <a:r>
              <a:rPr lang="mn-MN" dirty="0" smtClean="0"/>
              <a:t>Шим бодисын ангилал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8845413"/>
              </p:ext>
            </p:extLst>
          </p:nvPr>
        </p:nvGraphicFramePr>
        <p:xfrm>
          <a:off x="587909" y="2332037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8600" y="901803"/>
            <a:ext cx="894821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2800" dirty="0" smtClean="0">
                <a:latin typeface="Arial" pitchFamily="34" charset="0"/>
                <a:cs typeface="Arial" pitchFamily="34" charset="0"/>
              </a:rPr>
              <a:t>Шимт бодис нь хүний бие махбодын өсөлт, хөгжилт, </a:t>
            </a:r>
          </a:p>
          <a:p>
            <a:r>
              <a:rPr lang="mn-MN" sz="2800" dirty="0" smtClean="0">
                <a:latin typeface="Arial" pitchFamily="34" charset="0"/>
                <a:cs typeface="Arial" pitchFamily="34" charset="0"/>
              </a:rPr>
              <a:t>үйл ажиллагаанд оролцдог өөр өөрсдийн онцлог, </a:t>
            </a:r>
          </a:p>
          <a:p>
            <a:r>
              <a:rPr lang="mn-MN" sz="2800" dirty="0" smtClean="0">
                <a:latin typeface="Arial" pitchFamily="34" charset="0"/>
                <a:cs typeface="Arial" pitchFamily="34" charset="0"/>
              </a:rPr>
              <a:t>чанар үүрэгтэй.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729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573289"/>
              </p:ext>
            </p:extLst>
          </p:nvPr>
        </p:nvGraphicFramePr>
        <p:xfrm>
          <a:off x="228600" y="762000"/>
          <a:ext cx="86106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4537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366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3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6196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MyPC\Documents\eruul mend 7\4a11d0_How-to-Lose-Weight-Fast-and-Safe-4-Steps-to-Perfect-Weight_x9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27" y="2717800"/>
            <a:ext cx="7620000" cy="40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/>
          </a:bodyPr>
          <a:lstStyle/>
          <a:p>
            <a:r>
              <a:rPr lang="mn-MN" dirty="0" smtClean="0">
                <a:latin typeface="Arial" pitchFamily="34" charset="0"/>
                <a:cs typeface="Arial" pitchFamily="34" charset="0"/>
              </a:rPr>
              <a:t>Хүний хөдөлмөрийг хөнгөвчилсөн техник, төхөөрөмж амьдралд их нэвтэрснээр хөдөлгөөний хомсдол ихсэж байна.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4800" b="1" dirty="0" smtClean="0">
                <a:effectLst/>
                <a:latin typeface="Arial" pitchFamily="34" charset="0"/>
                <a:cs typeface="Arial" pitchFamily="34" charset="0"/>
              </a:rPr>
              <a:t>Хөдөлгөөний хомсдлын сөрөг нөлөө</a:t>
            </a:r>
            <a:endParaRPr lang="en-US" sz="4800" b="1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510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2529649"/>
              </p:ext>
            </p:extLst>
          </p:nvPr>
        </p:nvGraphicFramePr>
        <p:xfrm>
          <a:off x="457200" y="457200"/>
          <a:ext cx="8229600" cy="601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848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yPC\Documents\eruul mend 7\33526222_1772813136117233_2297837873073750016_n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19" b="15159"/>
          <a:stretch/>
        </p:blipFill>
        <p:spPr bwMode="auto">
          <a:xfrm>
            <a:off x="1814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023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yPC\Documents\eruul mend 7\33423440_1772813122783901_7796286517588000768_n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9" b="17127"/>
          <a:stretch/>
        </p:blipFill>
        <p:spPr bwMode="auto">
          <a:xfrm>
            <a:off x="20782" y="152400"/>
            <a:ext cx="9144000" cy="6366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858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33726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197</TotalTime>
  <Words>204</Words>
  <Application>Microsoft Office PowerPoint</Application>
  <PresentationFormat>On-screen Show (4:3)</PresentationFormat>
  <Paragraphs>31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Executive</vt:lpstr>
      <vt:lpstr>Бичил шимт бодис, түүний биологийн ач холбогдол</vt:lpstr>
      <vt:lpstr>Шим бодисын ангилал </vt:lpstr>
      <vt:lpstr>PowerPoint Presentation</vt:lpstr>
      <vt:lpstr>PowerPoint Presentation</vt:lpstr>
      <vt:lpstr>PowerPoint Presentation</vt:lpstr>
      <vt:lpstr>Хөдөлгөөний хомсдлын сөрөг нөлөө</vt:lpstr>
      <vt:lpstr>PowerPoint Presentation</vt:lpstr>
      <vt:lpstr>PowerPoint Presentation</vt:lpstr>
      <vt:lpstr>PowerPoint Presentation</vt:lpstr>
      <vt:lpstr>PowerPoint Presentation</vt:lpstr>
    </vt:vector>
  </TitlesOfParts>
  <Company>VietNam.Com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MyPC</dc:creator>
  <cp:lastModifiedBy>MyPC</cp:lastModifiedBy>
  <cp:revision>9</cp:revision>
  <dcterms:created xsi:type="dcterms:W3CDTF">2019-12-02T04:04:29Z</dcterms:created>
  <dcterms:modified xsi:type="dcterms:W3CDTF">2019-12-02T07:21:56Z</dcterms:modified>
</cp:coreProperties>
</file>