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81" r:id="rId5"/>
    <p:sldId id="276" r:id="rId6"/>
    <p:sldId id="277" r:id="rId7"/>
    <p:sldId id="262" r:id="rId8"/>
    <p:sldId id="278" r:id="rId9"/>
    <p:sldId id="263" r:id="rId10"/>
    <p:sldId id="279" r:id="rId11"/>
    <p:sldId id="282" r:id="rId12"/>
    <p:sldId id="283" r:id="rId13"/>
    <p:sldId id="280" r:id="rId14"/>
    <p:sldId id="284" r:id="rId15"/>
    <p:sldId id="286" r:id="rId16"/>
    <p:sldId id="275" r:id="rId17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F7F5C-8B3D-4015-833F-ED19A2F38219}" type="datetimeFigureOut">
              <a:rPr lang="en-US" smtClean="0"/>
              <a:pPr/>
              <a:t>3/11/2015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65988-54D7-45E8-AEE6-330AA473D6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c\Pictures\imagesCAIRQU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Subtitle 8"/>
          <p:cNvSpPr txBox="1">
            <a:spLocks/>
          </p:cNvSpPr>
          <p:nvPr/>
        </p:nvSpPr>
        <p:spPr>
          <a:xfrm>
            <a:off x="500034" y="1071546"/>
            <a:ext cx="8143932" cy="2571768"/>
          </a:xfrm>
          <a:prstGeom prst="rect">
            <a:avLst/>
          </a:prstGeom>
        </p:spPr>
        <p:txBody>
          <a:bodyPr numCol="1">
            <a:prstTxWarp prst="textCanUp">
              <a:avLst/>
            </a:prstTxWarp>
            <a:noAutofit/>
          </a:bodyPr>
          <a:lstStyle/>
          <a:p>
            <a:pPr marL="365760" marR="0" lvl="0" indent="-256032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tabLst/>
              <a:defRPr/>
            </a:pPr>
            <a:r>
              <a:rPr kumimoji="0" lang="mn-MN" sz="8000" b="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Сайн байцгаана уу?</a:t>
            </a:r>
            <a:endParaRPr kumimoji="0" lang="en-US" sz="8000" b="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37600" y="6096000"/>
            <a:ext cx="3180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dirty="0" smtClean="0">
                <a:latin typeface="Arial" pitchFamily="34" charset="0"/>
                <a:cs typeface="Arial" pitchFamily="34" charset="0"/>
              </a:rPr>
              <a:t>50-р сургууль Ж.Бадамханд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Энэ юу вэ? Хэрхэн харилцан үйлчлэлцдэг вэ?  </a:t>
            </a:r>
            <a:endParaRPr lang="en-US" sz="36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AutoShape 2" descr="data:image/jpeg;base64,/9j/4AAQSkZJRgABAQAAAQABAAD/2wCEAAkGBxMTEhQUEhQVFRQXFxYXFBcXFxUVFxcVGBwXGBgWFBUYHCggGBolHBcXITEhJikrLi4uFx8zODMsNygtLisBCgoKDg0OGhAQGywkHyAsLC0sLywsLCwsLC4sLCwsLCwsLCwsLCwsLCwsLCwsLCwsLCwsLCwsLCwsLSwrLCwsLP/AABEIATwAnwMBIgACEQEDEQH/xAAcAAACAgMBAQAAAAAAAAAAAAAABQQGAQMHAgj/xABMEAABAwIDBAQJBwkGBgMAAAABAAIDBBESITEFBkFRImFxgQcTMpGhsbLB0SMkQmJyc+EUM1JTY3SCkvAlNUOTwvEIFjRkotIVg7P/xAAZAQEAAwEBAAAAAAAAAAAAAAAAAQMEBQL/xAAtEQACAgEEAQIFAgcAAAAAAAAAAQIDEQQhMUESIlEFEzJCcRUjFDNhgZGhsf/aAAwDAQACEQMRAD8A7ghCEAIQhACELXPJha53IE+ZAE87WAue4NaOJNh50rl3lpxo8u+y1x9yi1kLjHjf0nWvnoDyHJc52nvV4p5aIr9r7e5QtwdMO9MHKT/Lctjd44T+s743Lk0e+zv1LP5z8FMh3wccjCy3Hpm/dkpYOqjbMNr47dod8EDbcH6f/i74Ln9HvTc/mgB1uv2nIJrDvCTqwW7TftUZJwWd+8VOBcyWHMtfbvyTGKUOAc0gtIuCMwQeIKrlHVeNY64sW8uI5rZupO68kbg1o6MjGtJIa11wRoOIv/EiZBYkIQpAIQhACAhAQAhCEAIQhACj1/5t3YpC01nkO/riEBprY/knD6q+fd6jad/avoWvPybuxfO+9Z+Xf2qVwQLopEzo33CStTTZ5UEjaklIIT+kkJsq3TnNWPZOZCAu+xmGz+WC/et2xWWqAecFv/Jp96lUENmP62FaqE2qIxzicPNgKhBj9CEKQCEIQAgIQEAIQhACEIQAo20jaJ56lJUPa/5iT7JQEbatR8gT1e5fPu8sl5ndq7Ltat+bH7Q9RXEdtOvK7tK9dEGiJMKMpdC0prQMuDlxK8kkyN1iFZd3+k9o6wqrYghXDc5l5B1o+CTqUTLM/h9yUnKog7XN87D8E8DbNt1JBXH5xTW/WejA9QiCxoQhSAQhCAEBCAgBCEIAQhCAEs3kkIppbcRhvyxEC/pTNKN6agMpn3yxFjRc2zc5o1QFPr3N8VgIc7R1xa2hFuK5rXxx4zcDXn+K6JtPaGJr2B7WnoGznhpPl+caKh1LDiPTi1/Tap/IIbIWcvT+Kc7Ep2WNxcX0v+KgMnI/xIx339QTrYtQLOxVDRn9bq6lAJjKGMuHyV8uwK47s0jAQRG1tusFUOvfHiHzkH+bzaJruvWsbIPlL88z8EYOryaG3IpXVQDx1Pbg5xN9fId59VJirGlh6TdNSbBV5+24BUQNfPA5/jA1jWPBdiLS0ki6IFwQsXWUAIQhACAhAQAhCEAIQsONhdAV/ae1JHTmCI4bBuN+pu7MNbfIZWuete63dmOZmGYmS+uPpj+V2XoVXZt2N9TNJGSGlzbFwtezWgkX4XCnbx73NjhiLHi72YsiDyyyKYBqqvBTQPN8JB7reYWslFZ4HKdwOGw5EOe0+shIaXfupuTiBFzYYnD3qc3wgS8W3P2yp3INEngcA59vjX5+ha2eCBvG/wDmu+CbM3sncLho73E+5S6PbVY7MOjaOZBPvXnc9CeDwNQk9Nzv8xx9yebJ8FVFE65a4kaXe/4rfLteqAzmaOxjfetVPt6XF0pnH+Ro9AUtZITLfHu5S4Q0wscLaO6Q9KBu9A22CONoH0RHHa3HhxSyLakUg6cptpbxhb6WkFbYq6KLCIngxk2kxSPeQLeU0kkk3tcX0UEk38lMZAY4sOoAJLTb6hvbuTDZ9T4xlyLEEtcOThrbqSuv2tAcPygPlXADuI7FjYG0mF72ZgvdiZcEB4DQDhJ1IsbhCB+hCFIBAQgIAQhCAFprWuMbw3yi1wb22NvStyEBwum3rp4xm5gkjOF0UtsnNu1wIBzsRzzTF3hJa3CPE0sjdAACy3ZquT73sw19WP28vtFYjPRb3Lw5GuGmUlnJ1pvhBonfnKKnufrN97Ftj3w2cdKKn/nj/wDVcgrm+T3qOFHmaY/DlL7jtEm89IR0YYGdQLPWtLN4qbP82O2RtvMFx4hS6ZnRKeZ6/TYr7jqzt5aP6Rg6+m34Lz/zXRDK8FvtN/8AVcZl1KwCnmVPRR4ydyh3upLjA+G/L/Zqbwb2xgDNnO1nkW/lXD9h5v7h611GLZd4I3W0bY+sKHMfwcU+RpUb+U7SQ4gG+jYXn0my9bsbxNq66JkQPQxyOuwNGANLTbMm+J7fSuYbeBbKbjXTs0v6FafAwb7Qd+7v9qNTGeRdpIQg5LOx3ALKAhWHOBAQgIAQhCAEIQgPknfj+8a37+T2io8Gg7ApG+4/tGs+/k9orTAOgOxVM6lP0o3Vw6LT1+5Q2qfVNvH2EKE0LydKpbAQptI3olRrKfSZMP8AWaFs1hCSduZXkBNqzYk4GMsNjwFiR2gJa1uagzOO453aZd/eF3SipgYA36vwXF91Y+l/EPUu402UVzkA2/d/QTsz39HJN/owKnLTCB5iU18C394u/d5PaiSrfmUPma4EFrmktI0Ive/pVp8EOw5Y6n8oc0iMxPYCQRmSwjPuUwGokvktP2OwhZWAsq84oICEBACEIQAhCEB8lb857SrPv5PWtVN+bHYFs31H9oVn38ntFa4PzY7FUzq08DCOAyMwsBc4jIDVE+waiMXdG62WbekM+BtoVP3elsCxou91rc8Nvj61Y45aqFlpoiGm4xDh28lW8nTp4WGVOg2U14JdJhdxaBm37V+KcUNGyEte15dqCHAWzyuCBkfWne291mvgjmYSyVjGB5F+m3IdLrF736k0i2RTmJjCy9mjpXOInmT2qdj2rNuOGVNm0AJcyLdXUte9u7crpRLEwOaWXfawOIXJJF87+5bNs7pStmaIAS0gkk5Ye12nvzTLZW1akRYJcGJoLQcyTbK58ylrG55c3a8YEW58FziHkgkuPAAW1PBdL3m2oYocDfKc22ugPHsSPd2dzmOjwYr3F2Do3dfFcmwy5qFvbsapilp5XP8AGBwDHNYDk5jWgNDTkb64jZIrO5zNf5JYRWd7JRZoGZY03P1XG406l3LdauHiGBtjlw1BH0bc/wAF891bZnulMwABLuiBmNcvUrZ4J9sVc73xwtYXxsD3EvwYwCGA2IIxW1PFe4PozamMvCDfsd3papkjQ5hDmnl6jyPUt6o3/wAuGyXqo5KWT9YBhDiMs3Alkg6irDQbaa7Dic0tcbNkGTSf0XD6DuXA8OSsMQ4QEBAQAhCEAIQhAfI2/Lv7RrD+3k9oqPTy/JjP8Fu3udeuqz+3l9opZHA6wLTzVLNcnKGGmXrwfCOSeQyZmMN8WL6Z9IgDU6K7bXrbtwrilBPPBI2SO4doLjJ1+BHEFdZga6WAEsdFJo5jjfC7UWPIjNeLEdT4fdGTxNbjirrQaTXPoty53GS10tQGhrjyH+6r9Vu1VOwyxSt643XDLc7jMlTZ9mVZitHJG6UDMObhacvokZg9qg2eaSkkiy1G04vE+MDgWG7QRn0tLecKiTOcGOcL3LiAfgtNLs2rhjDZgANQGuLrvJHlD3jrVj2lG2GiOV3uAtzL3Ead69diqXjDK7FsG2iw+Jja4uDQXWByBscrcc7q3tqcTbnNzWWkuR5brGxtlcNA865/VbT/ACCN0hGOpmNmj9AWAaHEchbtU7dGqe2lkjJxSlxfc31kBd0ieII9IUvaJhtn5XKL5Em1HDG8ccz3J5/w9N+e1P3A9sKseLdm52pvxuT1q0f8Pv8A1tR+7/62pWVa1ylXlrB3iWJrgQ4Ag6ggEHtBVR27u0Ig6ejbhIzkhbkyRo1wt0a7U5a9uauKwVeccQ7obX8dFYuxEWLTxdGfJJ6xmD2dafhUPYJ/J9oTQ/R8Y4N6mSgSADsdl3q+BACEIQAhCEB8gbxm9ZVffze25R4ZQ1o6N8zz9C2bxf8AVVNv183tuRs2G404qmRulKWEoos+6dSyWS2HMNxNvpkQCR124q4xV4a4tlF2GxPGy5ZJWPjs2ElpBvibkb+ZWjdqvqah+CQMvhviNxcDLQarxJdnS0epi/258+50yHaMRAs4WWitlaAXtdklTN2mSEGUkgfRBLR1mw1UKrp6eOTxETXuIbidie97GcAA0m1155RqaUZ4RsdMX6EkA6565Gy0baqHy+Kw5eLJLhbUEEAt/rIpVPX1LnCOCMDgLjFe/FONnbGZDeSqqRiIGIFwAHVa/qClLB7sshsmjXtehH5O8YfLw4G26XjRoQeJtx6l42bs4xR2k8p13ENNwC0YWAuHa420uVq2jvTHJPGxjXCJpIDjo5xyxW1A4Z81OranDE9x+ixx7wCvM5NbFFUa7bHavtKvVhPfACbV04/7f/W1VqOpMjQ45Ej02zVk8A+W0ZRzp3eh7FZVyZtfvVlHfUIQtBwjnG3Dg2vfm2AjtL2t9QXR1zzb2e12AZ3ZALdYkxepdDCAEIQgBCEID4822b1VR99L7blL2W0FhB0ufcoG2japn+9l9tynbGd0T2qlnUqsT9IyggjvmDkP6zXgflBqomwOwOtlbRreJJ45KTG2+nNSqWpbTyslcLi5a62uE8RztyXhl6qfkvHZdsszPHNABkcTaxOlz2aKXS0mRuMzqT71qodv0crwxkoLjoMxcjhci1+pe959qx08Dzq8tIY0Zm5yBPIda89nS+fBRzE5vtuslfNJ4t7msOQwEgFoyztzzUam2SC4HMkkWJK3iLotvfTrF+sqTAXAtw8DnxNurmvW+DDHTeUXZbv2NodjH6LhY6ggmx5tdqOwptX0znxysc67XNdbmMuJ4i+ah7N2gHENOp0I0/A9SmzgkPxaNBtnqSNSFVKXuaNPXXLKr7Kfshjgwh2oJGfDmFcfAgz+0nn/ALeT24/gqy92ZHp5q1eBH+8ZP3d/tsV9fOTLq6/l0uPsd3WCsrDnWF1ecI57SROm2zI9pAET7OuCbtazDYW0OKy6GFQ/Bw3xk1XUcHSED+IuefWFfAgBCEIAQhCA+Pt4W/Oqkft5vbcs7GaQ4204r3vM355VW/Xze25adlPN3dypkb34xxJoskAWravkiw4nz/1daI6wNIDjrYefip1bHeM9WfmVb3N1b+fDCK/UUt2hrcrWJtz5D1pvsBwAe3FidkTfM27/AFKLC1TWwYSyQCxvhd1tPNOsF38IqMTT45Ndb5XcvdB5be/1LXWXxkHha3YfxupGzG9MdhR8G7OVserFk1ho4h478jbvHpT+qqBZ7PpYbnstqVCmgDrOJsW54vq6kHqNvOl9XUPwSy26bywNB4NvZo8xN+0rw15IwVzWmtbfD/4RJn5nuVw8B/8AeMv7u/22Khwucbl2edvd5le/AZ/eM37u722K6sq1d8bapSR3hKN7a7xNJM/jgLW/af0R6Sm6oO+dUaqpioY8wHAykc+I/hbcnrIV5whx4PaDxVFHzk+UPfp6APOrMF4hiDWhrRYAAAdQyC9hACEIQAhCEB8h7y/9bVffze25a9mOtj7vet29DLVtUP283tuXjZTAcQ7PeqWdTwcoLBPbKHDBhsXccrf7jVMpZW4S0uF8OlxdJGFpkacN2AkEnPM5Cw5KRUsw6DmMsu9eGe675QWeejMSaW+SPd6wq3BK5psM+onXr6lZqeMujcDa5B04LzI6UblfW0luK9qOIcx3YD2Hh50z2Q3pHsS2VpeLEZj0cfPcJlsFwN/0gLEdmqN7CEt0+pL/AGTq1l4ni+eE6clitpwIWu4AhxPVYgH0qbDEAb53J/ruXmrnY4SR5EgdIdRtl19a8pkXURnz+CpSNtl9Y+a91dvAQ3+0Kg8oD/8Ao34KnTREP5jh+Kf+C/a4pZa6QWLzG1kQOmIvJJPUALq6pbnLurdVLT9zsG+m9ApmYIyDO4d0YP03dfIcVq3B2GY2Golv42UXAOrWk3u6/wBJxsT3JRuPu6Z3fllTdwJxRh2eN36199R+iO/kujWWg5YICEBQAQhCAEIQgPkne4fPqv7+X2io2zn2DzyF1J3xPz6r+/l9oqDsyLGXB3k2059qpZ1Yy9KS9hjEBYX/AACbwQB7G35ahJXAkBo1Nh38VYqWPCGjgAAq2etFBtvPAnbTta5wAzuRfinVFooVbDZ5PPP4pjRNyXiT2O4oJQSSFe0Rgdi4Z4urTOy3UlMX/KRHpi1uscj12UmsjuV42bRuZd0R4+QfJI6j9FM7FNlLjlpbP/K/Axpa9rsiQHDUHIgjhbmls9OQ5r75uLsXMg52PUpFdtBjmlssLw+x+iTY8CHDgvG0HWw30AueVrDj3pE5+pseYrPBBqxmnPgv2Q2eqLXi7TKfGdbGNvh7C4pXUDNO/Bw6VtT8liznAdhAJwnASM+Gt1fVyV/EX+2jv7G2FhoNFlYCyrjjAgIQEAIQhACEIQHybvg359V/fy+2VF2UMz2FMN8G/Par7+X2il1FkXfZPuVMjs0r0ocwwi7Xcbdx/FNISL5X6ss/MFDhGnZ8FMjFgTwGWWufVqq5GutY4Ne0RdgdYmxGnI6qZs9t2jhpfs4hZiaLWtwtbq5LbStDWm5zBtoc+VlU2b4v07kSrGfnUnZYyORvi04gZc+rNaa1gzJIBuABxII186lUYcGNPTfmeNyBmMg42K8ls36dhg9pw2tcnLz8Ut2vQjxbgSRcAZH3phC2QuZiboASQRhvncW15elRd4KnC0ttnkSeHHL0L0smG2Nb9U+iswggljjcjMHq0z610HwP7Kc+aSa4DInWtniLy0acLLn0khc4OAsRcc7g/iut+BeLDBUX1Mgv/KFor5OVq5KVbS4TOjBZQhXnKBAQgIAQhCAEIQgPljepvzyq++l9opVTDpW5i3qT7euL53U/fSe0UnpmfKM7fddUs7dP0j5gzt1KXCFojapUSqkbK0SIgtzmuuchpkdc+se5aaZwJy4evqTcRYmdmapbNqQhqXYnWBaRxzz8ycbOZ0GqBJCA7IAc8hmmdM3JufC6hl0l6dyQ1qi7bpg6LMC/q1U1o0Xmvh6Pf8UiZbUpLDKRBDhJXWvA/wDmZ/vB7IXMjHZzurLvXUvBIy0E33vqa1aquTiahY0/9y+IQhaDlAgIQEAIQhACEIQHzhvVF85qDzlk9opDTM+WZ3+pWvb8eKaY2/xJfbcq82MCRp67KhnYpeyGbGqRDFqOa1R5qdC3RUyOlSj3Sx59ie0rMksp4xdOKRqpNctoiasjs4hS4G+T9n4KXUwgnMXWGRoenPKQALNQOhnzXsMWypbkpRRJ7leqoLAjruuheCxtoJfvf9LVSatqvXgzb83k65T7LVpq5OTr/wCW8f0LihCFpOKCAhAQAhCEAIJQtNbGXRvaDYlrgDyJBF0BxDaha90jmnLHJb+Zyq9Rq09YPpTmq2ZPRF8ExxtN/FS2tia45d+diOFutKK94JFjfRVSR1NPNPgYwKbEMwl8LlPp3LPI61MhjAm1KMknhcmtI5VGuf0nqoC8xr3MsMCHjo3MC9TNyCyxq3PiyViRnlLcUVUasHgx2wwvnpbHG201+Ba6zbDkQR6Uk2iwgaEk5ADMk8gE28Gu7z4ZpaiUWkkZhLT9Bod0R26kq+uPZytdYvHx7OioQhXnKBAQgIAQhCAEFCEBzDealYJJGEukjdIXSxkkmMixxxE5tyINhkuT1WywZpTSVAkaHHouGAjr5Hlew0Xct/6Yw4a1jC8MGGoY0XcYj/iNHEsz7WkrmW1oYZ3ukZYhxxNczoktOYOSg9J4eUIy6rYLugxfZcPUFiPeLDlJDI3uPvATaNkgybLfliF1MgfUDL5J45EEe+yhwizRDWWw4Yrh3sg5P8w+KY02+VOP0/5UwgfINaZh7Cz1WU+J3H8mN+oMXj5ES79Uv42FP/NkTvoSfyqbDtrF5EMrv4SB6k2gnccvEydWQATKnMxIDYh2uePSApVETy/iV7WMi6hbVSeTBh+2beg/BWSm2K7IzSgfVaAPScyt9LRTHyntYLZhgJdfmHHTzJjBRsbZxu9w0c7MjrA0CsUIrhGeWotnzI3U2yYW2LWC/BxzPbcrbRQYXO7lrbtHE7AwFzvpEeSwfWPPqU8BCkyhCEAICEBACFlCAwhZQgPLm31XN95vBPFI901FK6lmcSSB0oXOOdyz6PHTnoulIQHz3UbsbXpifHU3j2j6dOQ4j+DInzLTRbXia8NlcYnfoyh0Rz5h4C+ibKPVUEUn5yNj/tNa71hAckpKqN3kvY7sc0+pO6aVoGZAHWQFaqrcrZ8nlUkGfEMa0+dtl4g3G2czSkh724vauvWSMCA1kQ1ewdrmj3rY3blMzWeLsxtJ8wzVpj3coxpTQD/6mfBSINmQMN2RRtPNrGg+gKBgQwbSdJlBFJIP07YIx/E7XuBTCHZsr/z7wB+hHfT6zzme6ycgLKgk0U1MyNuFjQ0ch7+tbllCAwhZQgMICyh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xMTEhQUEhQVFRQXFxYXFBcXFxUVFxcVGBwXGBgWFBUYHCggGBolHBcXITEhJikrLi4uFx8zODMsNygtLisBCgoKDg0OGhAQGywkHyAsLC0sLywsLCwsLC4sLCwsLCwsLCwsLCwsLCwsLCwsLCwsLCwsLCwsLCwsLSwrLCwsLP/AABEIATwAnwMBIgACEQEDEQH/xAAcAAACAgMBAQAAAAAAAAAAAAAABQQGAQMHAgj/xABMEAABAwIDBAQJBwkGBgMAAAABAAIDBBESITEFBkFRImFxgQcTMpGhsbLB0SMkQmJyc+EUM1JTY3SCkvAlNUOTwvEIFjRkotIVg7P/xAAZAQEAAwEBAAAAAAAAAAAAAAAAAQMEBQL/xAAtEQACAgEEAQIFAgcAAAAAAAAAAQIDEQQhMUESIlEFEzJCcRUjFDNhgZGhsf/aAAwDAQACEQMRAD8A7ghCEAIQhACELXPJha53IE+ZAE87WAue4NaOJNh50rl3lpxo8u+y1x9yi1kLjHjf0nWvnoDyHJc52nvV4p5aIr9r7e5QtwdMO9MHKT/Lctjd44T+s743Lk0e+zv1LP5z8FMh3wccjCy3Hpm/dkpYOqjbMNr47dod8EDbcH6f/i74Ln9HvTc/mgB1uv2nIJrDvCTqwW7TftUZJwWd+8VOBcyWHMtfbvyTGKUOAc0gtIuCMwQeIKrlHVeNY64sW8uI5rZupO68kbg1o6MjGtJIa11wRoOIv/EiZBYkIQpAIQhACAhAQAhCEAIQhACj1/5t3YpC01nkO/riEBprY/knD6q+fd6jad/avoWvPybuxfO+9Z+Xf2qVwQLopEzo33CStTTZ5UEjaklIIT+kkJsq3TnNWPZOZCAu+xmGz+WC/et2xWWqAecFv/Jp96lUENmP62FaqE2qIxzicPNgKhBj9CEKQCEIQAgIQEAIQhACEIQAo20jaJ56lJUPa/5iT7JQEbatR8gT1e5fPu8sl5ndq7Ltat+bH7Q9RXEdtOvK7tK9dEGiJMKMpdC0prQMuDlxK8kkyN1iFZd3+k9o6wqrYghXDc5l5B1o+CTqUTLM/h9yUnKog7XN87D8E8DbNt1JBXH5xTW/WejA9QiCxoQhSAQhCAEBCAgBCEIAQhCAEs3kkIppbcRhvyxEC/pTNKN6agMpn3yxFjRc2zc5o1QFPr3N8VgIc7R1xa2hFuK5rXxx4zcDXn+K6JtPaGJr2B7WnoGznhpPl+caKh1LDiPTi1/Tap/IIbIWcvT+Kc7Ep2WNxcX0v+KgMnI/xIx339QTrYtQLOxVDRn9bq6lAJjKGMuHyV8uwK47s0jAQRG1tusFUOvfHiHzkH+bzaJruvWsbIPlL88z8EYOryaG3IpXVQDx1Pbg5xN9fId59VJirGlh6TdNSbBV5+24BUQNfPA5/jA1jWPBdiLS0ki6IFwQsXWUAIQhACAhAQAhCEAIQsONhdAV/ae1JHTmCI4bBuN+pu7MNbfIZWuete63dmOZmGYmS+uPpj+V2XoVXZt2N9TNJGSGlzbFwtezWgkX4XCnbx73NjhiLHi72YsiDyyyKYBqqvBTQPN8JB7reYWslFZ4HKdwOGw5EOe0+shIaXfupuTiBFzYYnD3qc3wgS8W3P2yp3INEngcA59vjX5+ha2eCBvG/wDmu+CbM3sncLho73E+5S6PbVY7MOjaOZBPvXnc9CeDwNQk9Nzv8xx9yebJ8FVFE65a4kaXe/4rfLteqAzmaOxjfetVPt6XF0pnH+Ro9AUtZITLfHu5S4Q0wscLaO6Q9KBu9A22CONoH0RHHa3HhxSyLakUg6cptpbxhb6WkFbYq6KLCIngxk2kxSPeQLeU0kkk3tcX0UEk38lMZAY4sOoAJLTb6hvbuTDZ9T4xlyLEEtcOThrbqSuv2tAcPygPlXADuI7FjYG0mF72ZgvdiZcEB4DQDhJ1IsbhCB+hCFIBAQgIAQhCAFprWuMbw3yi1wb22NvStyEBwum3rp4xm5gkjOF0UtsnNu1wIBzsRzzTF3hJa3CPE0sjdAACy3ZquT73sw19WP28vtFYjPRb3Lw5GuGmUlnJ1pvhBonfnKKnufrN97Ftj3w2cdKKn/nj/wDVcgrm+T3qOFHmaY/DlL7jtEm89IR0YYGdQLPWtLN4qbP82O2RtvMFx4hS6ZnRKeZ6/TYr7jqzt5aP6Rg6+m34Lz/zXRDK8FvtN/8AVcZl1KwCnmVPRR4ydyh3upLjA+G/L/Zqbwb2xgDNnO1nkW/lXD9h5v7h611GLZd4I3W0bY+sKHMfwcU+RpUb+U7SQ4gG+jYXn0my9bsbxNq66JkQPQxyOuwNGANLTbMm+J7fSuYbeBbKbjXTs0v6FafAwb7Qd+7v9qNTGeRdpIQg5LOx3ALKAhWHOBAQgIAQhCAEIQgPknfj+8a37+T2io8Gg7ApG+4/tGs+/k9orTAOgOxVM6lP0o3Vw6LT1+5Q2qfVNvH2EKE0LydKpbAQptI3olRrKfSZMP8AWaFs1hCSduZXkBNqzYk4GMsNjwFiR2gJa1uagzOO453aZd/eF3SipgYA36vwXF91Y+l/EPUu402UVzkA2/d/QTsz39HJN/owKnLTCB5iU18C394u/d5PaiSrfmUPma4EFrmktI0Ive/pVp8EOw5Y6n8oc0iMxPYCQRmSwjPuUwGokvktP2OwhZWAsq84oICEBACEIQAhCEB8lb857SrPv5PWtVN+bHYFs31H9oVn38ntFa4PzY7FUzq08DCOAyMwsBc4jIDVE+waiMXdG62WbekM+BtoVP3elsCxou91rc8Nvj61Y45aqFlpoiGm4xDh28lW8nTp4WGVOg2U14JdJhdxaBm37V+KcUNGyEte15dqCHAWzyuCBkfWne291mvgjmYSyVjGB5F+m3IdLrF736k0i2RTmJjCy9mjpXOInmT2qdj2rNuOGVNm0AJcyLdXUte9u7crpRLEwOaWXfawOIXJJF87+5bNs7pStmaIAS0gkk5Ye12nvzTLZW1akRYJcGJoLQcyTbK58ylrG55c3a8YEW58FziHkgkuPAAW1PBdL3m2oYocDfKc22ugPHsSPd2dzmOjwYr3F2Do3dfFcmwy5qFvbsapilp5XP8AGBwDHNYDk5jWgNDTkb64jZIrO5zNf5JYRWd7JRZoGZY03P1XG406l3LdauHiGBtjlw1BH0bc/wAF891bZnulMwABLuiBmNcvUrZ4J9sVc73xwtYXxsD3EvwYwCGA2IIxW1PFe4PozamMvCDfsd3papkjQ5hDmnl6jyPUt6o3/wAuGyXqo5KWT9YBhDiMs3Alkg6irDQbaa7Dic0tcbNkGTSf0XD6DuXA8OSsMQ4QEBAQAhCEAIQhAfI2/Lv7RrD+3k9oqPTy/JjP8Fu3udeuqz+3l9opZHA6wLTzVLNcnKGGmXrwfCOSeQyZmMN8WL6Z9IgDU6K7bXrbtwrilBPPBI2SO4doLjJ1+BHEFdZga6WAEsdFJo5jjfC7UWPIjNeLEdT4fdGTxNbjirrQaTXPoty53GS10tQGhrjyH+6r9Vu1VOwyxSt643XDLc7jMlTZ9mVZitHJG6UDMObhacvokZg9qg2eaSkkiy1G04vE+MDgWG7QRn0tLecKiTOcGOcL3LiAfgtNLs2rhjDZgANQGuLrvJHlD3jrVj2lG2GiOV3uAtzL3Ead69diqXjDK7FsG2iw+Jja4uDQXWByBscrcc7q3tqcTbnNzWWkuR5brGxtlcNA865/VbT/ACCN0hGOpmNmj9AWAaHEchbtU7dGqe2lkjJxSlxfc31kBd0ieII9IUvaJhtn5XKL5Em1HDG8ccz3J5/w9N+e1P3A9sKseLdm52pvxuT1q0f8Pv8A1tR+7/62pWVa1ylXlrB3iWJrgQ4Ag6ggEHtBVR27u0Ig6ejbhIzkhbkyRo1wt0a7U5a9uauKwVeccQ7obX8dFYuxEWLTxdGfJJ6xmD2dafhUPYJ/J9oTQ/R8Y4N6mSgSADsdl3q+BACEIQAhCEB8gbxm9ZVffze25R4ZQ1o6N8zz9C2bxf8AVVNv183tuRs2G404qmRulKWEoos+6dSyWS2HMNxNvpkQCR124q4xV4a4tlF2GxPGy5ZJWPjs2ElpBvibkb+ZWjdqvqah+CQMvhviNxcDLQarxJdnS0epi/258+50yHaMRAs4WWitlaAXtdklTN2mSEGUkgfRBLR1mw1UKrp6eOTxETXuIbidie97GcAA0m1155RqaUZ4RsdMX6EkA6565Gy0baqHy+Kw5eLJLhbUEEAt/rIpVPX1LnCOCMDgLjFe/FONnbGZDeSqqRiIGIFwAHVa/qClLB7sshsmjXtehH5O8YfLw4G26XjRoQeJtx6l42bs4xR2k8p13ENNwC0YWAuHa420uVq2jvTHJPGxjXCJpIDjo5xyxW1A4Z81OranDE9x+ixx7wCvM5NbFFUa7bHavtKvVhPfACbV04/7f/W1VqOpMjQ45Ej02zVk8A+W0ZRzp3eh7FZVyZtfvVlHfUIQtBwjnG3Dg2vfm2AjtL2t9QXR1zzb2e12AZ3ZALdYkxepdDCAEIQgBCEID4822b1VR99L7blL2W0FhB0ufcoG2japn+9l9tynbGd0T2qlnUqsT9IyggjvmDkP6zXgflBqomwOwOtlbRreJJ45KTG2+nNSqWpbTyslcLi5a62uE8RztyXhl6qfkvHZdsszPHNABkcTaxOlz2aKXS0mRuMzqT71qodv0crwxkoLjoMxcjhci1+pe959qx08Dzq8tIY0Zm5yBPIda89nS+fBRzE5vtuslfNJ4t7msOQwEgFoyztzzUam2SC4HMkkWJK3iLotvfTrF+sqTAXAtw8DnxNurmvW+DDHTeUXZbv2NodjH6LhY6ggmx5tdqOwptX0znxysc67XNdbmMuJ4i+ah7N2gHENOp0I0/A9SmzgkPxaNBtnqSNSFVKXuaNPXXLKr7Kfshjgwh2oJGfDmFcfAgz+0nn/ALeT24/gqy92ZHp5q1eBH+8ZP3d/tsV9fOTLq6/l0uPsd3WCsrDnWF1ecI57SROm2zI9pAET7OuCbtazDYW0OKy6GFQ/Bw3xk1XUcHSED+IuefWFfAgBCEIAQhCA+Pt4W/Oqkft5vbcs7GaQ4204r3vM355VW/Xze25adlPN3dypkb34xxJoskAWravkiw4nz/1daI6wNIDjrYefip1bHeM9WfmVb3N1b+fDCK/UUt2hrcrWJtz5D1pvsBwAe3FidkTfM27/AFKLC1TWwYSyQCxvhd1tPNOsF38IqMTT45Ndb5XcvdB5be/1LXWXxkHha3YfxupGzG9MdhR8G7OVserFk1ho4h478jbvHpT+qqBZ7PpYbnstqVCmgDrOJsW54vq6kHqNvOl9XUPwSy26bywNB4NvZo8xN+0rw15IwVzWmtbfD/4RJn5nuVw8B/8AeMv7u/22Khwucbl2edvd5le/AZ/eM37u722K6sq1d8bapSR3hKN7a7xNJM/jgLW/af0R6Sm6oO+dUaqpioY8wHAykc+I/hbcnrIV5whx4PaDxVFHzk+UPfp6APOrMF4hiDWhrRYAAAdQyC9hACEIQAhCEB8h7y/9bVffze25a9mOtj7vet29DLVtUP283tuXjZTAcQ7PeqWdTwcoLBPbKHDBhsXccrf7jVMpZW4S0uF8OlxdJGFpkacN2AkEnPM5Cw5KRUsw6DmMsu9eGe675QWeejMSaW+SPd6wq3BK5psM+onXr6lZqeMujcDa5B04LzI6UblfW0luK9qOIcx3YD2Hh50z2Q3pHsS2VpeLEZj0cfPcJlsFwN/0gLEdmqN7CEt0+pL/AGTq1l4ni+eE6clitpwIWu4AhxPVYgH0qbDEAb53J/ruXmrnY4SR5EgdIdRtl19a8pkXURnz+CpSNtl9Y+a91dvAQ3+0Kg8oD/8Ao34KnTREP5jh+Kf+C/a4pZa6QWLzG1kQOmIvJJPUALq6pbnLurdVLT9zsG+m9ApmYIyDO4d0YP03dfIcVq3B2GY2Golv42UXAOrWk3u6/wBJxsT3JRuPu6Z3fllTdwJxRh2eN36199R+iO/kujWWg5YICEBQAQhCAEIQgPkne4fPqv7+X2io2zn2DzyF1J3xPz6r+/l9oqDsyLGXB3k2059qpZ1Yy9KS9hjEBYX/AACbwQB7G35ahJXAkBo1Nh38VYqWPCGjgAAq2etFBtvPAnbTta5wAzuRfinVFooVbDZ5PPP4pjRNyXiT2O4oJQSSFe0Rgdi4Z4urTOy3UlMX/KRHpi1uscj12UmsjuV42bRuZd0R4+QfJI6j9FM7FNlLjlpbP/K/Axpa9rsiQHDUHIgjhbmls9OQ5r75uLsXMg52PUpFdtBjmlssLw+x+iTY8CHDgvG0HWw30AueVrDj3pE5+pseYrPBBqxmnPgv2Q2eqLXi7TKfGdbGNvh7C4pXUDNO/Bw6VtT8liznAdhAJwnASM+Gt1fVyV/EX+2jv7G2FhoNFlYCyrjjAgIQEAIQhACEIQHybvg359V/fy+2VF2UMz2FMN8G/Par7+X2il1FkXfZPuVMjs0r0ocwwi7Xcbdx/FNISL5X6ss/MFDhGnZ8FMjFgTwGWWufVqq5GutY4Ne0RdgdYmxGnI6qZs9t2jhpfs4hZiaLWtwtbq5LbStDWm5zBtoc+VlU2b4v07kSrGfnUnZYyORvi04gZc+rNaa1gzJIBuABxII186lUYcGNPTfmeNyBmMg42K8ls36dhg9pw2tcnLz8Ut2vQjxbgSRcAZH3phC2QuZiboASQRhvncW15elRd4KnC0ttnkSeHHL0L0smG2Nb9U+iswggljjcjMHq0z610HwP7Kc+aSa4DInWtniLy0acLLn0khc4OAsRcc7g/iut+BeLDBUX1Mgv/KFor5OVq5KVbS4TOjBZQhXnKBAQgIAQhCAEIQgPljepvzyq++l9opVTDpW5i3qT7euL53U/fSe0UnpmfKM7fddUs7dP0j5gzt1KXCFojapUSqkbK0SIgtzmuuchpkdc+se5aaZwJy4evqTcRYmdmapbNqQhqXYnWBaRxzz8ycbOZ0GqBJCA7IAc8hmmdM3JufC6hl0l6dyQ1qi7bpg6LMC/q1U1o0Xmvh6Pf8UiZbUpLDKRBDhJXWvA/wDmZ/vB7IXMjHZzurLvXUvBIy0E33vqa1aquTiahY0/9y+IQhaDlAgIQEAIQhACEIQHzhvVF85qDzlk9opDTM+WZ3+pWvb8eKaY2/xJfbcq82MCRp67KhnYpeyGbGqRDFqOa1R5qdC3RUyOlSj3Sx59ie0rMksp4xdOKRqpNctoiasjs4hS4G+T9n4KXUwgnMXWGRoenPKQALNQOhnzXsMWypbkpRRJ7leqoLAjruuheCxtoJfvf9LVSatqvXgzb83k65T7LVpq5OTr/wCW8f0LihCFpOKCAhAQAhCEAIJQtNbGXRvaDYlrgDyJBF0BxDaha90jmnLHJb+Zyq9Rq09YPpTmq2ZPRF8ExxtN/FS2tia45d+diOFutKK94JFjfRVSR1NPNPgYwKbEMwl8LlPp3LPI61MhjAm1KMknhcmtI5VGuf0nqoC8xr3MsMCHjo3MC9TNyCyxq3PiyViRnlLcUVUasHgx2wwvnpbHG201+Ba6zbDkQR6Uk2iwgaEk5ADMk8gE28Gu7z4ZpaiUWkkZhLT9Bod0R26kq+uPZytdYvHx7OioQhXnKBAQgIAQhCAEFCEBzDealYJJGEukjdIXSxkkmMixxxE5tyINhkuT1WywZpTSVAkaHHouGAjr5Hlew0Xct/6Yw4a1jC8MGGoY0XcYj/iNHEsz7WkrmW1oYZ3ukZYhxxNczoktOYOSg9J4eUIy6rYLugxfZcPUFiPeLDlJDI3uPvATaNkgybLfliF1MgfUDL5J45EEe+yhwizRDWWw4Yrh3sg5P8w+KY02+VOP0/5UwgfINaZh7Cz1WU+J3H8mN+oMXj5ES79Uv42FP/NkTvoSfyqbDtrF5EMrv4SB6k2gnccvEydWQATKnMxIDYh2uePSApVETy/iV7WMi6hbVSeTBh+2beg/BWSm2K7IzSgfVaAPScyt9LRTHyntYLZhgJdfmHHTzJjBRsbZxu9w0c7MjrA0CsUIrhGeWotnzI3U2yYW2LWC/BxzPbcrbRQYXO7lrbtHE7AwFzvpEeSwfWPPqU8BCkyhCEAICEBACFlCAwhZQgPLm31XN95vBPFI901FK6lmcSSB0oXOOdyz6PHTnoulIQHz3UbsbXpifHU3j2j6dOQ4j+DInzLTRbXia8NlcYnfoyh0Rz5h4C+ibKPVUEUn5yNj/tNa71hAckpKqN3kvY7sc0+pO6aVoGZAHWQFaqrcrZ8nlUkGfEMa0+dtl4g3G2czSkh724vauvWSMCA1kQ1ewdrmj3rY3blMzWeLsxtJ8wzVpj3coxpTQD/6mfBSINmQMN2RRtPNrGg+gKBgQwbSdJlBFJIP07YIx/E7XuBTCHZsr/z7wB+hHfT6zzme6ycgLKgk0U1MyNuFjQ0ch7+tbllCAwhZQgMICyh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386" name="Picture 2" descr="http://allaboutmagnets.wikispaces.com/file/view/teaching-magnet.jpg/211286798/teaching-mag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286000"/>
            <a:ext cx="4267200" cy="4038600"/>
          </a:xfrm>
          <a:prstGeom prst="rect">
            <a:avLst/>
          </a:prstGeom>
          <a:noFill/>
        </p:spPr>
      </p:pic>
      <p:pic>
        <p:nvPicPr>
          <p:cNvPr id="16388" name="Picture 4" descr="http://images.wisegeek.com/horseshoe-magn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057400"/>
            <a:ext cx="3733800" cy="426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304800"/>
            <a:ext cx="853440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4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Сэдэв: Соронзон үйлчлэл  </a:t>
            </a:r>
            <a:endParaRPr lang="en-US" sz="4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1" name="Picture 1" descr="D:\БХ-ын төлөвлөгөө, хөтөлбөр\hicheeld zurag\magnet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381125"/>
            <a:ext cx="7772400" cy="4095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52400"/>
            <a:ext cx="853440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Соронзыг хэлбэр дүрсээс нь хамааруулаад шулуун, тах, дугуй, соронзон зүү гэх мэт төрөлд хуваадаг. </a:t>
            </a:r>
            <a:endParaRPr lang="en-US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http://allaboutmagnets.wikispaces.com/file/view/teaching-magnet.jpg/211286798/teaching-mag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76400"/>
            <a:ext cx="2362200" cy="2743200"/>
          </a:xfrm>
          <a:prstGeom prst="rect">
            <a:avLst/>
          </a:prstGeom>
          <a:noFill/>
        </p:spPr>
      </p:pic>
      <p:pic>
        <p:nvPicPr>
          <p:cNvPr id="4" name="Picture 4" descr="http://images.wisegeek.com/horseshoe-magn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4648200"/>
            <a:ext cx="2133600" cy="2209800"/>
          </a:xfrm>
          <a:prstGeom prst="rect">
            <a:avLst/>
          </a:prstGeom>
          <a:noFill/>
        </p:spPr>
      </p:pic>
      <p:sp>
        <p:nvSpPr>
          <p:cNvPr id="34818" name="AutoShape 2" descr="data:image/jpeg;base64,/9j/4AAQSkZJRgABAQAAAQABAAD/2wCEAAkGBxQSEBIUEhIUEhUVFRQUEhUVFRUUFhYUFRIWFhQXFRgYHCogGBolHBQUITEhJSkrLi4uFx8zODMsNygvLisBCgoKDg0NFA8QFywcFxwsLCwsLCwsLCwsLCwsLDcsLCwsLCwsLCwsLCw3LCssLCssLCwsLCw3LCwsNywsKysrK//AABEIAOEA4QMBIgACEQEDEQH/xAAbAAEAAgMBAQAAAAAAAAAAAAAAAQIDBAUGB//EADwQAAIBAgMFBAcHAgcBAAAAAAABAgMRBBIhBTFBUXEGYYGREyIyQqHB8CNSYnKx0eEUUwcWM0NjgpIV/8QAGAEBAQEBAQAAAAAAAAAAAAAAAAECAwT/xAAdEQEBAQEBAAIDAAAAAAAAAAAAARECIRJRAxMx/9oADAMBAAIRAxEAPwD7iAAAAAAAAAAAAAAAAAAAAAAAAAAAAAAAAAAAAAAAAAAAAAAAAAAAAAAAAAAAAAAAAAAAAAAAAAAAAAAAAAAAAAAAAAAAAAA1cZtCnSX2k4x7r6+W84eK7YU17EJT73aK/cl6kHpgeFrdsaz9mMI+Db/U06vabEN/6jXRRXyMft5XH0YHzX/72I/vT+BaG38R/el42fyH7YY+kA+f0+1OIXvKXWK+Vjew/bKXv04vvi2vg7ln5IY9kDh4TtTQnvk6b/GtPNXR16GIjNXhJSW68Wmr+BqWVGUAFAAAAAAAAAAAAAAAAAAAADgdoe0CopwhZ1PhH+e4lsg6O0tq06CvOWvCK9p+B5DaXairUuofZx7tW+r/AGOJiMVKcnKTbb3t6mNSOHXdrWMk5Nu7d29995RohlWzCpbKN6k2KEIyxJKKROYouVciLkNjEFI2MLj50nenNxfc9PFbmajkRcvsHtdldsE7Rrq344/OP7eR6qhWjOKlFqSe5p3TPj+Y6GyNtVMPK8Hde9F+y/2fedOfyfaWPqgOfsfa9PEQzQdmvai98X813nQOyAAAAAAAAAAAAAAARKVkByO0e11Qp6P15Xy93NnzipWcpNyd763fM3Nu7Q9NWnK+l8sfyrT46vxOdc83d2tRdSJTMTEWZVlUhcx3LJgWKsZhmLiKtkqRWRFyDJnIZS4ua0SGyGVZPQZVsSZVsmDc2dtCdGopwdmvJrin3H0/Ye1Y4mlninHW0k7aS47uB8ibO12V2u8PXjd+pO0Z91/Zl4N+R146zxK+qAhMk7IAAAAAAAAAACGcjtRjPRYStLjkdur0R1ZyPKf4i1LYCr3ON+ikrmev4PDOe5dxFzGpXs+74FmzzVtNyEVTFwMly0ZGJskRGXMLlUyLlosUkS5FGwJUiZGNBSAvnIKshoCWyrIbIzAS5BFSL+CKPrPZPH+mwlKTd2llk++Lyt/A7R4n/DStfD1o/crySv306cv1kz2kZHfm+MrAA0AAAAAAQySsgMVSR5/tXQ9Lha0FvcJZfzWbXxSO3UZzsazFHyTCVG4Rvv3b9/J+KNhyOhtjZDpeklBerF5na9/RTk7S5WhK8GlwcXzOZfqcep60umTcxtjOTBmuQpGK/eWuBlzDMY8wAtmGYpci4F7iTK3K3AupkORW5XMBa5FytyLlEtkwhKTUY6uTUV1bsv1RWR0dk0ZRjKvFPMmqOGWvr4iqst1bhCMnNvuRZNqPZ9gqEY0a04L1alepOOt7xT9HF3srq0FbqesgzlbEwkaNGFOHswjGMekUkm/I6cTtEbIIRJoAAAAAArIsQwNOsc/Fx0OlWiadaOhijz2IpuVnDKqkG3DN7Mk/bpT/AASWj8HwPKbY2YoL01JNUZSyyi/aoVHvpVFwV3o9zVuab9dio5Z7tPn1MU4uTz03FVGss4TV6deH3Ki46Xs96vyujFV4LMEzvYrYUauZ4VOFSN5VcJNr0ke+i/8Acp8vpLz7erTTTWkk1Zp8mnqn1MWYq+Ys5mJyDkiDK3/IRiTCkUZW+8hspm4ADJmJ4dxhv4E5v2Avm6dCpVyFwL7jGyc+j6W+vI62zNhOdKVavNYbDxWaVWel0vuJ7+OvPmM0a+x9mPETazqEIJzrVHup01q5PwTt0fI9HsWiqtSNdJwoU4ungIPe6crZ8TP8dTh+HqRhsFHEwhH0cqGBg1OFGatUxc09KuIW9U7pSUN74pbjuU3mkl07tOR0kxHYwS9VdPrU3IGvQjZcOJtUkbRmRIBoAAAAAAAAY6sLmnVidAw1adyWDgbRwt1p15s4ma0tdD11alz+uhwtp4J71bi/pHOjXrYeFXLnTzQeaFSLyzg+cZLVfPiau0cIqlli6TxCStHE0fUxMbffhHSouLt/5LUKutn4pm/Cd9z0+v4M608diOzE/WeFqwxcV7UI2p14/mpy4+T7jg1amWbhNOnNb4TThLykfR8VhIVNZR192UW4zj+WUbSXmcja+wqtWGX+p9JGzShiKca+9NaVNJrRvW758CeLjyLehKZO0eyeIi/saTppNu1Kv6VO6Xu1UpLi973nHxVPF0s14VOOXPQnprpeUbxfLTmWRHYTRObrY5uxds0b1YYxypylD7CS9WEKlpf6qavlvl16mpjNqypXTnRk03FZakZZt9n6rkktN+be9L62vxR3Mwuc/B7ZpySvTq1HbVU5pa2W61KTfH4He2bK6zLZeJqOz9upKMU9LatU01v4E+KtKL4K7u9Et7Z29mdlcTW19H6OHGVX1NO5WzPyOng1j7JU6WDwCaVnGKqzXPRJXf8A28zoPZue39TXq4t8VOWWldf8cLR878R4uNXB4DDYd2pQe0cQnbSyoU3+OesI2aX3pa6I3/6OVSpGrjJxrTi70qcU40KLvo4xes5rT15arhluzZjLKssUoRW5JWXRJFKlVLW5d+kTXq6m9svDe81vs/pGngMM6kk5Wty59OR6OhQsl0XU1zETCHz+kZ4IRRZG0SACgAAAAAAAAAAMVSFzTrYY6JVxJg8xtDZebVaPV3S/VnHc5U3aa0+8tx7ydI0sRgIy38+Ji8q8tGumk96sZJVFz132NrGdneMHl6aLyOZiMJXh7UVNc16r+Zm801t5uNyc2hzZY9L24yjw1Wnmrkx2hB7px6X/AHM5Yrdq01LfGMu5pP8AUxrA0+FOmnayapxVu9afC5jWMVt6fiZIYhX3/Eo26StHS19eFl5Fot9/XxNGWMilrKK562ML2vTT0kpcLK8um5MYOq7b+XHyuUz23LR6/wAnPWIqVH9nTe/fLTpa2vwN7C7EqVNaktL6xjotOd9X5j4mteddN2V5NXtFPTq+HmdDBbJlJ3nfg1FcP3Ors7ZMKcVZLd4PU6cY2Ok5TWHD0FFad+7TzMyRawNIWJAKBFiQAAAAAAAAAAAAAACLEgCriYp0E+CM4A59XZ0Xvivmc/Ednqct8FuPQAmDydTsjR+4uBT/ACdSv7HH64HrrCwyDzNHstSXuLj7q+J0KGxoR3JcOh1wMGrTwcVwXDwM6plwUQkLEgAAAAAAAAAAAAAAAAAAAAAAAAAAAAAAAAAAAAAAAAAAAAAAAAAAAAAAAAAAAAAAAAAAAAAAAAAAAAAAAAAAAAAAAAAAAAAAAAAAAAAAAAAAAAAAAAAAAAAAAAAAAAAAAAAAAAAAAAAAAAAAAAAAAAAAAAAAAAAAAAAAAAAAAAAAA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4820" name="Picture 4" descr="http://img03.taobaocdn.com/bao/uploaded/i3/366604514/T2nR_7Xj0aXXXXXXXX_%21%213666045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4572000"/>
            <a:ext cx="2286000" cy="1828800"/>
          </a:xfrm>
          <a:prstGeom prst="rect">
            <a:avLst/>
          </a:prstGeom>
          <a:noFill/>
        </p:spPr>
      </p:pic>
      <p:pic>
        <p:nvPicPr>
          <p:cNvPr id="34821" name="Picture 5" descr="D:\БХ-ын төлөвлөгөө, хөтөлбөр\hicheeld zurag\ani-compas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1676400"/>
            <a:ext cx="45720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8991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Эдгээр биет соронзонд татагдах уу?  </a:t>
            </a:r>
            <a:endParaRPr lang="en-US" sz="36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6" name="Picture 6" descr="http://resource.news.mn/world/photo/2011/1/c4586caf29310474/292827985a1d16df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1066800"/>
            <a:ext cx="2428875" cy="3048000"/>
          </a:xfrm>
          <a:prstGeom prst="rect">
            <a:avLst/>
          </a:prstGeom>
          <a:noFill/>
        </p:spPr>
      </p:pic>
      <p:sp>
        <p:nvSpPr>
          <p:cNvPr id="30728" name="AutoShape 8" descr="data:image/jpeg;base64,/9j/4AAQSkZJRgABAQAAAQABAAD/2wCEAAkGBxITEhUUExQWFRUXFxcUGBgXGBsYFRYdGhcYGBQXFhYYHCggGBslHBUXITEhJSwrLi4uFx8zODMsNygtLisBCgoKDg0OGhAQGi8kHxwsLCwsLCwsLCwsLCwsLCwsLCwsLCwsLCwsLC0sLCwsLCwsLCwsKywsLCwsLCwsLCwsLP/AABEIAKgBIAMBIgACEQEDEQH/xAAcAAEAAgMBAQEAAAAAAAAAAAAABQYDBAcBAgj/xABIEAABAwIEAgYFCAULBQEAAAABAAIDBBEFBhIhMVETQWFxgZEiMlKSoQcUIzNCYnKxU4KiwdEVFiRDY3OTo7LS4TREg8LwVP/EABYBAQEBAAAAAAAAAAAAAAAAAAABAv/EAB4RAQEBAAIDAQEBAAAAAAAAAAABEQISITFRQWEi/9oADAMBAAIRAxEAPwDuKIiAiIgIiICIiAiIgIiICIiAiIgIiICIiAiIgIiICIiAiIgIiICIiAiIgIiICIiAiIgIiICIiAiIgIiICIiAiIgIiICIiAiIgIiICIiAiIgIiICIiAiIgIiICIiAiLy6D1F5deoCIiAiIgIiICIiAiIgxyytaCXENA4kmwHeSoanzZRyPMcMwme31mxAyFvfpBAVbxWnZiFa6nme5scTjdgOnXZos09h1Xv91WfDssUcItFAxgtb0bi/fY7qbq2Z7ez5jhZcvErbcbxP25b2ssX87qLgZgDyLXA/ktl+XaU3vCw343B379918HLFH+gZ5Knh4zNdCf8AuYvF1vzW3HjNM7hPEf12/wAVpPyrSH+qt3OcP3rUbkakAeG9K0P06gJX2Om+m+/D0ih4TrMRhPCWM9z2n96zteDwIPcqdL8nNMfVkmb+uSPJaM3yYRn1ah472t/M3Q8Ogpdc1PydVTPq6xwHb/wAsZyhizbaKwkDqJeL9htKhkdOui5e7C8cZwl1cftOt2cbrH84xxhFw5/Oz7fHoHKaY6ovLrmIzDijfWp3DtdM4jybSD81r1GdqyO/SBrd/ZmNvEtCavV1a69XG588V0d5nOBhFtTQx7XM5uDpG7jvU/JjleDaNxlAsfVHAi4uQw7+Cp1dFRUCHMdaPrGSNHPoekZ420OHgCpKkzky2qXRoFgZI3XDLkAdJG8B7NzyKmnWraixwTte0OaQQeBHArIqyLFVVDY2l7yGtAuSeAWUqifKZOHdDTufpa83dc21DU1hAPYHHbtUtxrjNuPuTNVZVG2H0wMd7fOJnaYz2sbxct92H1+m/wA4e6S3ACJsd/wlpNvFWSnia1oa0ANAAAHAADayyWTE34qbMXrY/rYH7dbWtmb/AJZa4e6VtUea43nTZur2WvAf4xyBjr9gurFZa9bQRSt0yxteOTgD+aYuxrjG4L2c/oyeAkBZfu1WB8FvhygX5Za0EQSyQj2b9JF4xv2t3WUNLhlXT7iFrx7VK8wP7zC67HJtMl/V5RUGjzoA4s6dmobGOqYYJR+u27T5BWKHMQtqkje1vtt+li9+O9vEBNheNicRalDiMUwvFIx4+6QfMLPPLpa5x4NBcfAX/cqy+rr4dUsHFzR3kLmr8DqcWLnSVT4YWkDRHe7ja7m3uLNF2i/E7qy4Zk9sETYo3xhrRa5haXHvcXXJ71Nasy5Vi+ex/pGe8P4rI2Zp4EeYVTqMixyevITblGxvnbitOT5Mac8JHe40/wAFU8NjOmTTUvZUQOLJ4yOBIbIB9l1iPNR1PnaWEmOaGQPbseE1v2mSeYPeoXMWWqegBfLK4t6N2kRgiTVcadr/AL7qvU76mYxkjoIj7bzLU6R16HuDWE9Q7etStz15XuT5TA3fRsOOtksZ8i1y+R8q0QALo4xfnK4HyMShq6OlbH9E6sMltr9EAT94lhAHco6kZqaBLPJTSH9LZ0LudpowNPc5qmmT4uMfyoQn+rb3CUE+ALBdb8Ofonf1Tu302XHgSFziuopmlzXFry1us7ggtvs8W9Zux3HjZeU+IyNjYxrqcMYNLQBGSRxvctuTuqTjHTxnmHrikHuf719Mz1Snaz7/AKpPkHLlr6yY/aZx3syG626WGpk+y/qtphicO0cUOsdNGcaXrLx+qVkjzbSng53unbvXOP5IqeJaRvwdFC34l6+mYFUOGwY6172jjJ8mv3TTo6Qcz03W52/9m7+C+TmulH23e4/+C5RH7TXahcC7IQ4A8jZ+3iFm6NzeLnj8NK9w356CU1LxjqP86aY8C8/qH96+TmVjjpbFI49fqNHm94XMWQ6jc1DGdd5aWeMcOBLgF8T4HUWDwKWaPrkYSWt7XlrzpHaVNXrFgx+inlkd8yEMbnDS5jCZLXvd0mm0bO654dauOUcDfSwkSSdLM92uR/AF1gLDsAFlWMMwHFGRgRyRsbb0Wtc7QO6zt1v/AMl4xfapYB5nt4gqs3+LtZQmYcr01WwiSNuoiwdYXB/eteHCq23pVbr9dtHw+hWJ2XKt5+kxCYs9ljGMd79v3IjU+TmKaJs0Mpv0b7NJ4kXcAfJvwV0WjhOFRU7NMYtc3JJu5x5uJ4reVLdoVBZuyvBiEHQzA7HUx49Zjupzf4KdREUGhwero2hrXSAN+0z6eJ1ut0DyHsP4XEKYw3MpcdLmseRx6J3pj8UEgDx4XVlIWniOFQzi0sbH8tQuR3HiFMa3fb5gxaF9wHWcBcsd6L/ddYquUFdiFa7XHopqW/okgvmkHMAizPit6qyw61op3AexMBPH5P8ASHgVG1MdbELFkmkcH0jw63/gmHDucnkyfibfgRdxqJu3cWPeCCtGsydHJxk35mKInz0AqHgzBUatLKqKQ+xLH0E3uvNneBUk7NE0RtPGxt9vT1wjwc4OYfeU8L15fjTmyRKPVNLIOUlPYnxa9RkuEOgdqdSyQHj0tHMR5xvFreKucWYo7AyMfG08H21xnt6SMkW71J0tXHINUb2vHNpBHwTJV78o5z05c6/TU85+z84aaao8JW7OPat9+MyQjTN08AO30zfnEJB6hK2zvNW+tweCW4fG037LHx5qF/miYv8ApZ3wj2L3j903aPJMq95fau5WNZTvcYpYKyndYkMJErLC1yACTy4dStTs1xD1xpI4gyRgjsLXua7zCrOI4JK03lpI5Lf1lOTBIO2zbtJ8lrMqCQGipbI39FXxg+DZxcX8VPS2Tl5WtueKO9i9wP4S4ebbhbTM20RFzMAPvBzfzC55XUVH0mielNNIRqDobSxPB4EAj8itN+U4pCWwGCb7gBjmH/jc6/kr2Z6LphEkNXWTvl0noXjQ11rbtIY6x7A6341Z3YXTP3MMLu3Qw/Gy4RjmES072TQSRxSNaWPgl1DW023LZOLb8bXtsslHXtlkMZDKecetTys3dtxhkv8ASA9Q496qWbXchgdL/wDnh/w2/wAE/kSm/Qx+6Fx4PlG7SRz2e3s2sLhfdLi9QbNaZC53ACd7Dt2Epp1XLNXycQz2kprQTtuWlt27/dc3dp+HMKj02Omkm6HFqe7TcCZrQ07Hdz2AWd3hb9Fjda9xbDre4He1Xdo/E5zS0eais71dUWMbWvZENQLGveyZriOI1NALdu0BFnG11LDsvYdOxssLWuaRs5h49lx+S9nyDhz/AFqdru/dcSwmrq6WV02H69BPpRNHSxnrILGucbdo3V7wX5U31I0jTHMNuisDrP8AZve4An7psUiXjyntb2/J5ho4U7B4D+CyjI9COEQFuwW/JVSfO1VuDHMHDYi0bbHkbLUOZmObeeKaU73D5H9GAecbNiqSVF5lbQUdYHMlYwC92xbvk1D1NDNr6rbldUwTCo3U8RlgjDyxpcNLSRtwJtubKkYZXYW2ZtRKwdIAAxscBbHHbkALud2lWtmfKI7apP8ACf8A7VC2+kr/ACBTdUQHcXD8itCvyfSyb6Sx1iNTCQ7fY78fithmZYXC7WTkf3En+1ReYs9xUwb/AEepke42a1sThqPLUdgnhnyi8mNkoZ5KFztcLOj6Ik3LRIHaRv2tt4hdBCo2WcNrKmb51WRtp2hweyFri55IFmuldYbNHBtuNyryFTk9RERBERAREQEUdjeNQUsZkneGN+J7Ggbkqr4fniWpfaGndHFx6SUOc8/hgZv4lwQxeV5ZVavrqsNJh1vdtYGIRs7dyHOUf/OasYLzQSs5lml7f22R/mprXVbq/C4Zhplja8feAKgnZQ6Mf0WeSAexfXEezQ64HktOPPUY9eSJvZKHwE9xOsO8FL0WZ4pLaQH3/RPZJ8Gu1fBNi9eUVmbCqmB2o0zXc5aR7qeTvMYux/jZabK5pdfpY9fC1Sw003d85h9Bx8FfxjEHBz9B5SAs/wBQC+6mggnHpNY8Hr2PxCmLOf1WG45NCLyiRjOOqRonhP4ZobEDtcFM4fmJkguAHD2onCVvws4eLVHSZMEZLqSV8B5NNmnvA282lQmJYVUtOqamint9tgdFL39JDe572hPJ/mr9S1scl9D2utxAO47xxHivirwyGX12AnnwPmOPiqFQNqKg3gvI1vrNqS1zmHfZkzN7eN1IjGaqD66KWMcwfnEXjfS8dwJTUvH5Voo8Dp42FjYmaTxuAb991oYhlGmlFtJaOQ3aO4OBt4L4wzNTJTpGlzhxEbvT8YngPHhdS9PiUTzpDxq9l3ou911ir4Z8xWZ8vVTG6WSiZnsSt1t92Qn4OCq2YMvQSRhlTSuiDfVdGS5jPwavSi7gXDsXW14QmL2+vz/BiE1HczBtfSss10oB6enH2emjJvbfieNjupbB8Fir7RscwwEl12PIEhJ4SNG+wFuj/NW/PmWmtjdV0/0U8bTu0euCQCzT1g+zuCqUch1jWR1lMWQSvaHPawOET+WuL7N+N23tfgOKGusjL8To2xS/SsbYBhAEYtwswbLyHK9Gy/RwMjvsdA0k95HFUfLPyivZIKauZ0ctha7gQ4dTo38HtPLj3rpVJVNkbqYQ4dnPkR1HsVRRMyfJtBKNUbQHN3a5lopmHqLJGixI5OHiuaZmwieIOFfE6qYB/wBQwBlZEPakafRmaO0729YL9G2WvVUjJBZ7Q4dvV3HqRHC8tY10TQ6d5rKMbdPGSJYeQlaTqb3OJHI9S6xQYJRzxtkic57HC4c2QkFVTMXyXjpPnGHyGnnF/VA0uHW1zeDgf/rqrYVjU9BPpmaKGVx3dYmgqeuz28YH8nDbjsorrf8ANWn+/wC9/wALw5RpTxaT3n/hfeB5hZPZrh0cpF9GoOa8dbopBtI3tG/MBTYVNqJpMvQR+oHAcg5wHkCt6GijabtaAedt/M7rYREeWXqIgIiICIiAvHL1eEIKLQugnxOds2l74yBGx32SONm9dw4HzV4jaALAADkNgqLn3IzamRtTELTNsbs2ftwI4ahtuLjsKxYfm6SL6OVrtQ246+86X6Xt7rv71PTWa6Eq1nysMdNa4Gt4Ybm1xYuIueem3iviHOtPweQw9QeSw/5gavcf+bV1M+J7XuY77TG9JpI9VwLCdwUpJZdxXctZFlie2pJiE5AOt13kXHAdQ49S36rJk75XSmZmp5BddrXRvsCAHRvjPPiCD2qDwbHm0IEEj5Y9OwkLXvheObo32dGeYaVdsLzNHKL+i770btQPbpNnDyPep4Wzl7QBwqvhsBFrbwvTzOiIHPoZA9h7tlqmoMZu76M/29M6N3jPTu0nyXQIq6NxsHi/I7O907rPZXDvf1RqLG5T6jmP5dFUsef8OZoPxUmMfmZ9ZFIOx0Lx+3EXt+Cla3AaaX6yGN36oUS7I9OPqXywf3cjmjyBCZV3j8bFLmuBxtdt+sNe0nyOl3wUm3E4jxJb+IFo8yLfFVyry3WWs2p6UDg2VjXDye1xPvKKfhdXFf8Ao0R67xB8LvOF5HwU2pnGrVX5eo6lvpRscOott8CNgouoyrO0WhqS5nVHOBK0cvWufAEKvuxXS4dJHNE7skjkP+c1j/ipCnzC5o+vNuP0sMsY/wAQdI0psXrfysVa/F4ARHFFbm10tvdOsBbtDWzPZ9LUVLH7Xa2Fm3Ox0G48luYXmgvO5ilH9lMxz7/hOk28FMHGox64kZ+KNwHvAEKpdn4qNDk6pmm6Sqq6mSJrtTI3ER3A9XUI/j+S6C0bLXpK6KT6t7X/AISD5jqWxdVhV82ZHpa5lpI2h3EOGxv1m44HtHiCucO/lLBX3JfUUw+0LGVjRw1C9pWjw692ruCw1FO140uAI7f/ALZBXsq5ypqxgcxzbmw2Po3PAc2n7p8LqzXXLc0/JmWyGooH9DLY3AF2PHW2RnAg8x5Fa2WflGkhkFNXxmOTg25Ja/e30bzxN/snzHBFdcWjimFQ1DCyaNr2kWsQstHWxyt1MNxwPUR2OB3BWyiOSYr8ndVRF0mGSa4763U0u7SRwMZv6LuO4seCseC5v0tY2rLGucAdnOLozpu5smprb28+/irusFVRRyAh7GuB5gFFZIJ2vaHMcHNIuCDcHuIWS65zXYDV4a4zYedcJ3fTPvo72H7B7RsrJlbN9PWAhpLJW+vC/aRh69usdoRFiREQEREBERAREQeELHPTseLPa1w5OAI8isqIImXLlMf6vT+Elo8hsoapyFT31RudG7qIAuPFul3xVvRF2qW/L1ewWjqtbfZk9MHvEgcf2lE1uCTjeWghl+9EXQv82Fw+C6TZLKYs52OXfPQwaXOrIPuyNbUR+ANnnyWzT4vILBlVTO5Nf0lM73XeiujuYCLEXHI8FH1WBUz/AFomeAt+SmNd/qtsxyuaLmme9vtRPZKD3AC/xX03PsbTaVpjPKRjoz/7LZmyHSX1R6oncbsNjfvFisT8t1jBaOtc4ezKNQ/bDrp5N41vUmb6aTg9p7nN/fY/BScWKROFwTbnYkeYuqPXYJV8ZKOkqO0N6N37BP5KHloqdn1lJU0x4AxShw8OkDT5JtOvG+nVRURP9HUx1/s3B+C05suUrt+ha082egfNtlQcMrY45WP+fSua1wLmVEbhcC4sJLkK+UWYqeT1Hhx5NId56SVdS8bPSNrcj07/ALT+52mQfttJ+Kj25Fkj+on0djTJEP2HkHyVuOJRDi8N/F6P+qyyRVsbvVkY7ucD+RTGe1UqfBsQBuS2blqEcnkS1jh5rTxLHcRpmktg1OHBpe7Q7mDrBseVn+C6QFhq3sa0mQtDLekXWDbdt9rJi9kBlHOEdaweg6GWxvG7iCPWAPYrKCuS5cqIanE3CjLnRtk6RzwPo2NaLaQ7rc5x8l1oJDlJPQQonFcBimc19g2RjhIx9gbOHAkKXRVlz/E8KxGOY1DZA70XD6O/HYjpGEek3a1t7XK2cs/KAyV4gq2ClqeoE3im5mGQ7HuO47VdioHMuU6asYWysG/XYceff28VF3U8CvVz7DzW4aOjle+op/sPI1vjHsuNwXDkePYVIz/KBSxi8j2Ds6Szvdka1UyreQqRnLIjKgianJhqGbsew6TfsPLsUvhOa46mMSQxTOYeDrNsbdupaGO5kq7iKlo3vkfcanPY1kf3n6SSAh5SOS8WfUUzXSfWN9B5HBxH2lPqKy3hZp4Qxxa5/FxaNLb8mg9QUqhREREEREBERAREQEREBERAREQEREBeEL1EGhPg8D/WiZfmBY+YsVEVmR6OTjHvz4/6gVZkQ1T2ZGDPqamaMcg46fdDgPgsNTlCrd/3Yf8A3kbD+bCfirsimNdq53/MGcuBdJE4A3sGlgPYdFtlMHKLC0t6GmZfi4NMj/DXwParYiqbUbgeCw0sfRwsDRxPMnmVJIiIIiICIiDwhakuFwu4xM90fuW4iDQhwanb6sTB3BbkUTWizQAOQFh8F9ogIiICIiAiIgIiICIiAiIgIiICIiAiIgIiICIiAiIgIiICIiAiIgIiICIiAiIgIiICIiAiIgIiICIiAiIgIiICIiAiIgIiICIiAiIgIiICIiAiIgIiICIiAiIgIiICIiAiIg//2Q=="/>
          <p:cNvSpPr>
            <a:spLocks noChangeAspect="1" noChangeArrowheads="1"/>
          </p:cNvSpPr>
          <p:nvPr/>
        </p:nvSpPr>
        <p:spPr bwMode="auto">
          <a:xfrm>
            <a:off x="155575" y="-960438"/>
            <a:ext cx="3429000" cy="2000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0" name="AutoShape 10" descr="data:image/jpeg;base64,/9j/4AAQSkZJRgABAQAAAQABAAD/2wCEAAkGBxITEhUUExQWFRUXFxcUGBgXGBsYFRYdGhcYGBQXFhYYHCggGBslHBUXITEhJSwrLi4uFx8zODMsNygtLisBCgoKDg0OGhAQGi8kHxwsLCwsLCwsLCwsLCwsLCwsLCwsLCwsLCwsLC0sLCwsLCwsLCwsKywsLCwsLCwsLCwsLP/AABEIAKgBIAMBIgACEQEDEQH/xAAcAAEAAgMBAQEAAAAAAAAAAAAABQYDBAcBAgj/xABIEAABAwIEAgYFCAULBQEAAAABAAIDBBEFBhIhMVETQWFxgZEiMlKSoQcUIzNCYnKxU4KiwdEVFiRDY3OTo7LS4TREg8LwVP/EABYBAQEBAAAAAAAAAAAAAAAAAAABAv/EAB4RAQEBAAIDAQEBAAAAAAAAAAABEQISITFRQWEi/9oADAMBAAIRAxEAPwDuKIiAiIgIiICIiAiIgIiICIiAiIgIiICIiAiIgIiICIiAiIgIiICIiAiIgIiICIiAiIgIiICIiAiIgIiICIiAiIgIiICIiAiIgIiICIiAiIgIiICIiAiIgIiICIiAiLy6D1F5deoCIiAiIgIiICIiAiIgxyytaCXENA4kmwHeSoanzZRyPMcMwme31mxAyFvfpBAVbxWnZiFa6nme5scTjdgOnXZos09h1Xv91WfDssUcItFAxgtb0bi/fY7qbq2Z7ez5jhZcvErbcbxP25b2ssX87qLgZgDyLXA/ktl+XaU3vCw343B379918HLFH+gZ5Knh4zNdCf8AuYvF1vzW3HjNM7hPEf12/wAVpPyrSH+qt3OcP3rUbkakAeG9K0P06gJX2Om+m+/D0ih4TrMRhPCWM9z2n96zteDwIPcqdL8nNMfVkmb+uSPJaM3yYRn1ah472t/M3Q8Ogpdc1PydVTPq6xwHb/wAsZyhizbaKwkDqJeL9htKhkdOui5e7C8cZwl1cftOt2cbrH84xxhFw5/Oz7fHoHKaY6ovLrmIzDijfWp3DtdM4jybSD81r1GdqyO/SBrd/ZmNvEtCavV1a69XG588V0d5nOBhFtTQx7XM5uDpG7jvU/JjleDaNxlAsfVHAi4uQw7+Cp1dFRUCHMdaPrGSNHPoekZ420OHgCpKkzky2qXRoFgZI3XDLkAdJG8B7NzyKmnWraixwTte0OaQQeBHArIqyLFVVDY2l7yGtAuSeAWUqifKZOHdDTufpa83dc21DU1hAPYHHbtUtxrjNuPuTNVZVG2H0wMd7fOJnaYz2sbxct92H1+m/wA4e6S3ACJsd/wlpNvFWSnia1oa0ANAAAHAADayyWTE34qbMXrY/rYH7dbWtmb/AJZa4e6VtUea43nTZur2WvAf4xyBjr9gurFZa9bQRSt0yxteOTgD+aYuxrjG4L2c/oyeAkBZfu1WB8FvhygX5Za0EQSyQj2b9JF4xv2t3WUNLhlXT7iFrx7VK8wP7zC67HJtMl/V5RUGjzoA4s6dmobGOqYYJR+u27T5BWKHMQtqkje1vtt+li9+O9vEBNheNicRalDiMUwvFIx4+6QfMLPPLpa5x4NBcfAX/cqy+rr4dUsHFzR3kLmr8DqcWLnSVT4YWkDRHe7ja7m3uLNF2i/E7qy4Zk9sETYo3xhrRa5haXHvcXXJ71Nasy5Vi+ex/pGe8P4rI2Zp4EeYVTqMixyevITblGxvnbitOT5Mac8JHe40/wAFU8NjOmTTUvZUQOLJ4yOBIbIB9l1iPNR1PnaWEmOaGQPbseE1v2mSeYPeoXMWWqegBfLK4t6N2kRgiTVcadr/AL7qvU76mYxkjoIj7bzLU6R16HuDWE9Q7etStz15XuT5TA3fRsOOtksZ8i1y+R8q0QALo4xfnK4HyMShq6OlbH9E6sMltr9EAT94lhAHco6kZqaBLPJTSH9LZ0LudpowNPc5qmmT4uMfyoQn+rb3CUE+ALBdb8Ofonf1Tu302XHgSFziuopmlzXFry1us7ggtvs8W9Zux3HjZeU+IyNjYxrqcMYNLQBGSRxvctuTuqTjHTxnmHrikHuf719Mz1Snaz7/AKpPkHLlr6yY/aZx3syG626WGpk+y/qtphicO0cUOsdNGcaXrLx+qVkjzbSng53unbvXOP5IqeJaRvwdFC34l6+mYFUOGwY6172jjJ8mv3TTo6Qcz03W52/9m7+C+TmulH23e4/+C5RH7TXahcC7IQ4A8jZ+3iFm6NzeLnj8NK9w356CU1LxjqP86aY8C8/qH96+TmVjjpbFI49fqNHm94XMWQ6jc1DGdd5aWeMcOBLgF8T4HUWDwKWaPrkYSWt7XlrzpHaVNXrFgx+inlkd8yEMbnDS5jCZLXvd0mm0bO654dauOUcDfSwkSSdLM92uR/AF1gLDsAFlWMMwHFGRgRyRsbb0Wtc7QO6zt1v/AMl4xfapYB5nt4gqs3+LtZQmYcr01WwiSNuoiwdYXB/eteHCq23pVbr9dtHw+hWJ2XKt5+kxCYs9ljGMd79v3IjU+TmKaJs0Mpv0b7NJ4kXcAfJvwV0WjhOFRU7NMYtc3JJu5x5uJ4reVLdoVBZuyvBiEHQzA7HUx49Zjupzf4KdREUGhwero2hrXSAN+0z6eJ1ut0DyHsP4XEKYw3MpcdLmseRx6J3pj8UEgDx4XVlIWniOFQzi0sbH8tQuR3HiFMa3fb5gxaF9wHWcBcsd6L/ddYquUFdiFa7XHopqW/okgvmkHMAizPit6qyw61op3AexMBPH5P8ASHgVG1MdbELFkmkcH0jw63/gmHDucnkyfibfgRdxqJu3cWPeCCtGsydHJxk35mKInz0AqHgzBUatLKqKQ+xLH0E3uvNneBUk7NE0RtPGxt9vT1wjwc4OYfeU8L15fjTmyRKPVNLIOUlPYnxa9RkuEOgdqdSyQHj0tHMR5xvFreKucWYo7AyMfG08H21xnt6SMkW71J0tXHINUb2vHNpBHwTJV78o5z05c6/TU85+z84aaao8JW7OPat9+MyQjTN08AO30zfnEJB6hK2zvNW+tweCW4fG037LHx5qF/miYv8ApZ3wj2L3j903aPJMq95fau5WNZTvcYpYKyndYkMJErLC1yACTy4dStTs1xD1xpI4gyRgjsLXua7zCrOI4JK03lpI5Lf1lOTBIO2zbtJ8lrMqCQGipbI39FXxg+DZxcX8VPS2Tl5WtueKO9i9wP4S4ebbhbTM20RFzMAPvBzfzC55XUVH0mielNNIRqDobSxPB4EAj8itN+U4pCWwGCb7gBjmH/jc6/kr2Z6LphEkNXWTvl0noXjQ11rbtIY6x7A6341Z3YXTP3MMLu3Qw/Gy4RjmES072TQSRxSNaWPgl1DW023LZOLb8bXtsslHXtlkMZDKecetTys3dtxhkv8ASA9Q496qWbXchgdL/wDnh/w2/wAE/kSm/Qx+6Fx4PlG7SRz2e3s2sLhfdLi9QbNaZC53ACd7Dt2Epp1XLNXycQz2kprQTtuWlt27/dc3dp+HMKj02Omkm6HFqe7TcCZrQ07Hdz2AWd3hb9Fjda9xbDre4He1Xdo/E5zS0eais71dUWMbWvZENQLGveyZriOI1NALdu0BFnG11LDsvYdOxssLWuaRs5h49lx+S9nyDhz/AFqdru/dcSwmrq6WV02H69BPpRNHSxnrILGucbdo3V7wX5U31I0jTHMNuisDrP8AZve4An7psUiXjyntb2/J5ho4U7B4D+CyjI9COEQFuwW/JVSfO1VuDHMHDYi0bbHkbLUOZmObeeKaU73D5H9GAecbNiqSVF5lbQUdYHMlYwC92xbvk1D1NDNr6rbldUwTCo3U8RlgjDyxpcNLSRtwJtubKkYZXYW2ZtRKwdIAAxscBbHHbkALud2lWtmfKI7apP8ACf8A7VC2+kr/ACBTdUQHcXD8itCvyfSyb6Sx1iNTCQ7fY78fithmZYXC7WTkf3En+1ReYs9xUwb/AEepke42a1sThqPLUdgnhnyi8mNkoZ5KFztcLOj6Ik3LRIHaRv2tt4hdBCo2WcNrKmb51WRtp2hweyFri55IFmuldYbNHBtuNyryFTk9RERBERAREQEUdjeNQUsZkneGN+J7Ggbkqr4fniWpfaGndHFx6SUOc8/hgZv4lwQxeV5ZVavrqsNJh1vdtYGIRs7dyHOUf/OasYLzQSs5lml7f22R/mprXVbq/C4Zhplja8feAKgnZQ6Mf0WeSAexfXEezQ64HktOPPUY9eSJvZKHwE9xOsO8FL0WZ4pLaQH3/RPZJ8Gu1fBNi9eUVmbCqmB2o0zXc5aR7qeTvMYux/jZabK5pdfpY9fC1Sw003d85h9Bx8FfxjEHBz9B5SAs/wBQC+6mggnHpNY8Hr2PxCmLOf1WG45NCLyiRjOOqRonhP4ZobEDtcFM4fmJkguAHD2onCVvws4eLVHSZMEZLqSV8B5NNmnvA282lQmJYVUtOqamint9tgdFL39JDe572hPJ/mr9S1scl9D2utxAO47xxHivirwyGX12AnnwPmOPiqFQNqKg3gvI1vrNqS1zmHfZkzN7eN1IjGaqD66KWMcwfnEXjfS8dwJTUvH5Voo8Dp42FjYmaTxuAb991oYhlGmlFtJaOQ3aO4OBt4L4wzNTJTpGlzhxEbvT8YngPHhdS9PiUTzpDxq9l3ou911ir4Z8xWZ8vVTG6WSiZnsSt1t92Qn4OCq2YMvQSRhlTSuiDfVdGS5jPwavSi7gXDsXW14QmL2+vz/BiE1HczBtfSss10oB6enH2emjJvbfieNjupbB8Fir7RscwwEl12PIEhJ4SNG+wFuj/NW/PmWmtjdV0/0U8bTu0euCQCzT1g+zuCqUch1jWR1lMWQSvaHPawOET+WuL7N+N23tfgOKGusjL8To2xS/SsbYBhAEYtwswbLyHK9Gy/RwMjvsdA0k95HFUfLPyivZIKauZ0ctha7gQ4dTo38HtPLj3rpVJVNkbqYQ4dnPkR1HsVRRMyfJtBKNUbQHN3a5lopmHqLJGixI5OHiuaZmwieIOFfE6qYB/wBQwBlZEPakafRmaO0729YL9G2WvVUjJBZ7Q4dvV3HqRHC8tY10TQ6d5rKMbdPGSJYeQlaTqb3OJHI9S6xQYJRzxtkic57HC4c2QkFVTMXyXjpPnGHyGnnF/VA0uHW1zeDgf/rqrYVjU9BPpmaKGVx3dYmgqeuz28YH8nDbjsorrf8ANWn+/wC9/wALw5RpTxaT3n/hfeB5hZPZrh0cpF9GoOa8dbopBtI3tG/MBTYVNqJpMvQR+oHAcg5wHkCt6GijabtaAedt/M7rYREeWXqIgIiICIiAvHL1eEIKLQugnxOds2l74yBGx32SONm9dw4HzV4jaALAADkNgqLn3IzamRtTELTNsbs2ftwI4ahtuLjsKxYfm6SL6OVrtQ246+86X6Xt7rv71PTWa6Eq1nysMdNa4Gt4Ybm1xYuIueem3iviHOtPweQw9QeSw/5gavcf+bV1M+J7XuY77TG9JpI9VwLCdwUpJZdxXctZFlie2pJiE5AOt13kXHAdQ49S36rJk75XSmZmp5BddrXRvsCAHRvjPPiCD2qDwbHm0IEEj5Y9OwkLXvheObo32dGeYaVdsLzNHKL+i770btQPbpNnDyPep4Wzl7QBwqvhsBFrbwvTzOiIHPoZA9h7tlqmoMZu76M/29M6N3jPTu0nyXQIq6NxsHi/I7O907rPZXDvf1RqLG5T6jmP5dFUsef8OZoPxUmMfmZ9ZFIOx0Lx+3EXt+Cla3AaaX6yGN36oUS7I9OPqXywf3cjmjyBCZV3j8bFLmuBxtdt+sNe0nyOl3wUm3E4jxJb+IFo8yLfFVyry3WWs2p6UDg2VjXDye1xPvKKfhdXFf8Ao0R67xB8LvOF5HwU2pnGrVX5eo6lvpRscOott8CNgouoyrO0WhqS5nVHOBK0cvWufAEKvuxXS4dJHNE7skjkP+c1j/ipCnzC5o+vNuP0sMsY/wAQdI0psXrfysVa/F4ARHFFbm10tvdOsBbtDWzPZ9LUVLH7Xa2Fm3Ox0G48luYXmgvO5ilH9lMxz7/hOk28FMHGox64kZ+KNwHvAEKpdn4qNDk6pmm6Sqq6mSJrtTI3ER3A9XUI/j+S6C0bLXpK6KT6t7X/AISD5jqWxdVhV82ZHpa5lpI2h3EOGxv1m44HtHiCucO/lLBX3JfUUw+0LGVjRw1C9pWjw692ruCw1FO140uAI7f/ALZBXsq5ypqxgcxzbmw2Po3PAc2n7p8LqzXXLc0/JmWyGooH9DLY3AF2PHW2RnAg8x5Fa2WflGkhkFNXxmOTg25Ja/e30bzxN/snzHBFdcWjimFQ1DCyaNr2kWsQstHWxyt1MNxwPUR2OB3BWyiOSYr8ndVRF0mGSa4763U0u7SRwMZv6LuO4seCseC5v0tY2rLGucAdnOLozpu5smprb28+/irusFVRRyAh7GuB5gFFZIJ2vaHMcHNIuCDcHuIWS65zXYDV4a4zYedcJ3fTPvo72H7B7RsrJlbN9PWAhpLJW+vC/aRh69usdoRFiREQEREBERAREQeELHPTseLPa1w5OAI8isqIImXLlMf6vT+Elo8hsoapyFT31RudG7qIAuPFul3xVvRF2qW/L1ewWjqtbfZk9MHvEgcf2lE1uCTjeWghl+9EXQv82Fw+C6TZLKYs52OXfPQwaXOrIPuyNbUR+ANnnyWzT4vILBlVTO5Nf0lM73XeiujuYCLEXHI8FH1WBUz/AFomeAt+SmNd/qtsxyuaLmme9vtRPZKD3AC/xX03PsbTaVpjPKRjoz/7LZmyHSX1R6oncbsNjfvFisT8t1jBaOtc4ezKNQ/bDrp5N41vUmb6aTg9p7nN/fY/BScWKROFwTbnYkeYuqPXYJV8ZKOkqO0N6N37BP5KHloqdn1lJU0x4AxShw8OkDT5JtOvG+nVRURP9HUx1/s3B+C05suUrt+ha082egfNtlQcMrY45WP+fSua1wLmVEbhcC4sJLkK+UWYqeT1Hhx5NId56SVdS8bPSNrcj07/ALT+52mQfttJ+Kj25Fkj+on0djTJEP2HkHyVuOJRDi8N/F6P+qyyRVsbvVkY7ucD+RTGe1UqfBsQBuS2blqEcnkS1jh5rTxLHcRpmktg1OHBpe7Q7mDrBseVn+C6QFhq3sa0mQtDLekXWDbdt9rJi9kBlHOEdaweg6GWxvG7iCPWAPYrKCuS5cqIanE3CjLnRtk6RzwPo2NaLaQ7rc5x8l1oJDlJPQQonFcBimc19g2RjhIx9gbOHAkKXRVlz/E8KxGOY1DZA70XD6O/HYjpGEek3a1t7XK2cs/KAyV4gq2ClqeoE3im5mGQ7HuO47VdioHMuU6asYWysG/XYceff28VF3U8CvVz7DzW4aOjle+op/sPI1vjHsuNwXDkePYVIz/KBSxi8j2Ds6Szvdka1UyreQqRnLIjKgianJhqGbsew6TfsPLsUvhOa46mMSQxTOYeDrNsbdupaGO5kq7iKlo3vkfcanPY1kf3n6SSAh5SOS8WfUUzXSfWN9B5HBxH2lPqKy3hZp4Qxxa5/FxaNLb8mg9QUqhREREEREBERAREQEREBERAREQEREBeEL1EGhPg8D/WiZfmBY+YsVEVmR6OTjHvz4/6gVZkQ1T2ZGDPqamaMcg46fdDgPgsNTlCrd/3Yf8A3kbD+bCfirsimNdq53/MGcuBdJE4A3sGlgPYdFtlMHKLC0t6GmZfi4NMj/DXwParYiqbUbgeCw0sfRwsDRxPMnmVJIiIIiICIiDwhakuFwu4xM90fuW4iDQhwanb6sTB3BbkUTWizQAOQFh8F9ogIiICIiAiIgIiICIiAiIgIiICIiAiIgIiICIiAiIgIiICIiAiIgIiICIiAiIgIiICIiAiIgIiICIiAiIgIiICIiAiIgIiICIiAiIgIiICIiAiIgIiICIiAiIgIiICIiAiIg//2Q=="/>
          <p:cNvSpPr>
            <a:spLocks noChangeAspect="1" noChangeArrowheads="1"/>
          </p:cNvSpPr>
          <p:nvPr/>
        </p:nvSpPr>
        <p:spPr bwMode="auto">
          <a:xfrm>
            <a:off x="155575" y="-960438"/>
            <a:ext cx="3429000" cy="2000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2" name="Picture 12" descr="http://pic.ule.com/item/user_100438/desc20110918/5f9b6593f94c2889_x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4114800"/>
            <a:ext cx="3886200" cy="2743200"/>
          </a:xfrm>
          <a:prstGeom prst="rect">
            <a:avLst/>
          </a:prstGeom>
          <a:noFill/>
        </p:spPr>
      </p:pic>
      <p:pic>
        <p:nvPicPr>
          <p:cNvPr id="30736" name="Picture 16" descr="http://gus-hrustal.ru/images/stories/granstak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762000"/>
            <a:ext cx="2667000" cy="3743325"/>
          </a:xfrm>
          <a:prstGeom prst="rect">
            <a:avLst/>
          </a:prstGeom>
          <a:noFill/>
        </p:spPr>
      </p:pic>
      <p:pic>
        <p:nvPicPr>
          <p:cNvPr id="30738" name="Picture 18" descr="http://bj4img.com/d/bb/user_uploads/20110902/42228/it1899103298_395615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4114800"/>
            <a:ext cx="3209925" cy="2590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8991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Эдгээр биет соронзонд татагдах уу?  </a:t>
            </a:r>
            <a:endParaRPr lang="en-US" sz="36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4" name="Picture 4" descr="http://www.inet.mn/ispages/isimage/inetnews/ae66i10/24031_381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066800"/>
            <a:ext cx="3124200" cy="2895600"/>
          </a:xfrm>
          <a:prstGeom prst="rect">
            <a:avLst/>
          </a:prstGeom>
          <a:noFill/>
        </p:spPr>
      </p:pic>
      <p:sp>
        <p:nvSpPr>
          <p:cNvPr id="30728" name="AutoShape 8" descr="data:image/jpeg;base64,/9j/4AAQSkZJRgABAQAAAQABAAD/2wCEAAkGBxITEhUUExQWFRUXFxcUGBgXGBsYFRYdGhcYGBQXFhYYHCggGBslHBUXITEhJSwrLi4uFx8zODMsNygtLisBCgoKDg0OGhAQGi8kHxwsLCwsLCwsLCwsLCwsLCwsLCwsLCwsLCwsLC0sLCwsLCwsLCwsKywsLCwsLCwsLCwsLP/AABEIAKgBIAMBIgACEQEDEQH/xAAcAAEAAgMBAQEAAAAAAAAAAAAABQYDBAcBAgj/xABIEAABAwIEAgYFCAULBQEAAAABAAIDBBEFBhIhMVETQWFxgZEiMlKSoQcUIzNCYnKxU4KiwdEVFiRDY3OTo7LS4TREg8LwVP/EABYBAQEBAAAAAAAAAAAAAAAAAAABAv/EAB4RAQEBAAIDAQEBAAAAAAAAAAABEQISITFRQWEi/9oADAMBAAIRAxEAPwDuKIiAiIgIiICIiAiIgIiICIiAiIgIiICIiAiIgIiICIiAiIgIiICIiAiIgIiICIiAiIgIiICIiAiIgIiICIiAiIgIiICIiAiIgIiICIiAiIgIiICIiAiIgIiICIiAiLy6D1F5deoCIiAiIgIiICIiAiIgxyytaCXENA4kmwHeSoanzZRyPMcMwme31mxAyFvfpBAVbxWnZiFa6nme5scTjdgOnXZos09h1Xv91WfDssUcItFAxgtb0bi/fY7qbq2Z7ez5jhZcvErbcbxP25b2ssX87qLgZgDyLXA/ktl+XaU3vCw343B379918HLFH+gZ5Knh4zNdCf8AuYvF1vzW3HjNM7hPEf12/wAVpPyrSH+qt3OcP3rUbkakAeG9K0P06gJX2Om+m+/D0ih4TrMRhPCWM9z2n96zteDwIPcqdL8nNMfVkmb+uSPJaM3yYRn1ah472t/M3Q8Ogpdc1PydVTPq6xwHb/wAsZyhizbaKwkDqJeL9htKhkdOui5e7C8cZwl1cftOt2cbrH84xxhFw5/Oz7fHoHKaY6ovLrmIzDijfWp3DtdM4jybSD81r1GdqyO/SBrd/ZmNvEtCavV1a69XG588V0d5nOBhFtTQx7XM5uDpG7jvU/JjleDaNxlAsfVHAi4uQw7+Cp1dFRUCHMdaPrGSNHPoekZ420OHgCpKkzky2qXRoFgZI3XDLkAdJG8B7NzyKmnWraixwTte0OaQQeBHArIqyLFVVDY2l7yGtAuSeAWUqifKZOHdDTufpa83dc21DU1hAPYHHbtUtxrjNuPuTNVZVG2H0wMd7fOJnaYz2sbxct92H1+m/wA4e6S3ACJsd/wlpNvFWSnia1oa0ANAAAHAADayyWTE34qbMXrY/rYH7dbWtmb/AJZa4e6VtUea43nTZur2WvAf4xyBjr9gurFZa9bQRSt0yxteOTgD+aYuxrjG4L2c/oyeAkBZfu1WB8FvhygX5Za0EQSyQj2b9JF4xv2t3WUNLhlXT7iFrx7VK8wP7zC67HJtMl/V5RUGjzoA4s6dmobGOqYYJR+u27T5BWKHMQtqkje1vtt+li9+O9vEBNheNicRalDiMUwvFIx4+6QfMLPPLpa5x4NBcfAX/cqy+rr4dUsHFzR3kLmr8DqcWLnSVT4YWkDRHe7ja7m3uLNF2i/E7qy4Zk9sETYo3xhrRa5haXHvcXXJ71Nasy5Vi+ex/pGe8P4rI2Zp4EeYVTqMixyevITblGxvnbitOT5Mac8JHe40/wAFU8NjOmTTUvZUQOLJ4yOBIbIB9l1iPNR1PnaWEmOaGQPbseE1v2mSeYPeoXMWWqegBfLK4t6N2kRgiTVcadr/AL7qvU76mYxkjoIj7bzLU6R16HuDWE9Q7etStz15XuT5TA3fRsOOtksZ8i1y+R8q0QALo4xfnK4HyMShq6OlbH9E6sMltr9EAT94lhAHco6kZqaBLPJTSH9LZ0LudpowNPc5qmmT4uMfyoQn+rb3CUE+ALBdb8Ofonf1Tu302XHgSFziuopmlzXFry1us7ggtvs8W9Zux3HjZeU+IyNjYxrqcMYNLQBGSRxvctuTuqTjHTxnmHrikHuf719Mz1Snaz7/AKpPkHLlr6yY/aZx3syG626WGpk+y/qtphicO0cUOsdNGcaXrLx+qVkjzbSng53unbvXOP5IqeJaRvwdFC34l6+mYFUOGwY6172jjJ8mv3TTo6Qcz03W52/9m7+C+TmulH23e4/+C5RH7TXahcC7IQ4A8jZ+3iFm6NzeLnj8NK9w356CU1LxjqP86aY8C8/qH96+TmVjjpbFI49fqNHm94XMWQ6jc1DGdd5aWeMcOBLgF8T4HUWDwKWaPrkYSWt7XlrzpHaVNXrFgx+inlkd8yEMbnDS5jCZLXvd0mm0bO654dauOUcDfSwkSSdLM92uR/AF1gLDsAFlWMMwHFGRgRyRsbb0Wtc7QO6zt1v/AMl4xfapYB5nt4gqs3+LtZQmYcr01WwiSNuoiwdYXB/eteHCq23pVbr9dtHw+hWJ2XKt5+kxCYs9ljGMd79v3IjU+TmKaJs0Mpv0b7NJ4kXcAfJvwV0WjhOFRU7NMYtc3JJu5x5uJ4reVLdoVBZuyvBiEHQzA7HUx49Zjupzf4KdREUGhwero2hrXSAN+0z6eJ1ut0DyHsP4XEKYw3MpcdLmseRx6J3pj8UEgDx4XVlIWniOFQzi0sbH8tQuR3HiFMa3fb5gxaF9wHWcBcsd6L/ddYquUFdiFa7XHopqW/okgvmkHMAizPit6qyw61op3AexMBPH5P8ASHgVG1MdbELFkmkcH0jw63/gmHDucnkyfibfgRdxqJu3cWPeCCtGsydHJxk35mKInz0AqHgzBUatLKqKQ+xLH0E3uvNneBUk7NE0RtPGxt9vT1wjwc4OYfeU8L15fjTmyRKPVNLIOUlPYnxa9RkuEOgdqdSyQHj0tHMR5xvFreKucWYo7AyMfG08H21xnt6SMkW71J0tXHINUb2vHNpBHwTJV78o5z05c6/TU85+z84aaao8JW7OPat9+MyQjTN08AO30zfnEJB6hK2zvNW+tweCW4fG037LHx5qF/miYv8ApZ3wj2L3j903aPJMq95fau5WNZTvcYpYKyndYkMJErLC1yACTy4dStTs1xD1xpI4gyRgjsLXua7zCrOI4JK03lpI5Lf1lOTBIO2zbtJ8lrMqCQGipbI39FXxg+DZxcX8VPS2Tl5WtueKO9i9wP4S4ebbhbTM20RFzMAPvBzfzC55XUVH0mielNNIRqDobSxPB4EAj8itN+U4pCWwGCb7gBjmH/jc6/kr2Z6LphEkNXWTvl0noXjQ11rbtIY6x7A6341Z3YXTP3MMLu3Qw/Gy4RjmES072TQSRxSNaWPgl1DW023LZOLb8bXtsslHXtlkMZDKecetTys3dtxhkv8ASA9Q496qWbXchgdL/wDnh/w2/wAE/kSm/Qx+6Fx4PlG7SRz2e3s2sLhfdLi9QbNaZC53ACd7Dt2Epp1XLNXycQz2kprQTtuWlt27/dc3dp+HMKj02Omkm6HFqe7TcCZrQ07Hdz2AWd3hb9Fjda9xbDre4He1Xdo/E5zS0eais71dUWMbWvZENQLGveyZriOI1NALdu0BFnG11LDsvYdOxssLWuaRs5h49lx+S9nyDhz/AFqdru/dcSwmrq6WV02H69BPpRNHSxnrILGucbdo3V7wX5U31I0jTHMNuisDrP8AZve4An7psUiXjyntb2/J5ho4U7B4D+CyjI9COEQFuwW/JVSfO1VuDHMHDYi0bbHkbLUOZmObeeKaU73D5H9GAecbNiqSVF5lbQUdYHMlYwC92xbvk1D1NDNr6rbldUwTCo3U8RlgjDyxpcNLSRtwJtubKkYZXYW2ZtRKwdIAAxscBbHHbkALud2lWtmfKI7apP8ACf8A7VC2+kr/ACBTdUQHcXD8itCvyfSyb6Sx1iNTCQ7fY78fithmZYXC7WTkf3En+1ReYs9xUwb/AEepke42a1sThqPLUdgnhnyi8mNkoZ5KFztcLOj6Ik3LRIHaRv2tt4hdBCo2WcNrKmb51WRtp2hweyFri55IFmuldYbNHBtuNyryFTk9RERBERAREQEUdjeNQUsZkneGN+J7Ggbkqr4fniWpfaGndHFx6SUOc8/hgZv4lwQxeV5ZVavrqsNJh1vdtYGIRs7dyHOUf/OasYLzQSs5lml7f22R/mprXVbq/C4Zhplja8feAKgnZQ6Mf0WeSAexfXEezQ64HktOPPUY9eSJvZKHwE9xOsO8FL0WZ4pLaQH3/RPZJ8Gu1fBNi9eUVmbCqmB2o0zXc5aR7qeTvMYux/jZabK5pdfpY9fC1Sw003d85h9Bx8FfxjEHBz9B5SAs/wBQC+6mggnHpNY8Hr2PxCmLOf1WG45NCLyiRjOOqRonhP4ZobEDtcFM4fmJkguAHD2onCVvws4eLVHSZMEZLqSV8B5NNmnvA282lQmJYVUtOqamint9tgdFL39JDe572hPJ/mr9S1scl9D2utxAO47xxHivirwyGX12AnnwPmOPiqFQNqKg3gvI1vrNqS1zmHfZkzN7eN1IjGaqD66KWMcwfnEXjfS8dwJTUvH5Voo8Dp42FjYmaTxuAb991oYhlGmlFtJaOQ3aO4OBt4L4wzNTJTpGlzhxEbvT8YngPHhdS9PiUTzpDxq9l3ou911ir4Z8xWZ8vVTG6WSiZnsSt1t92Qn4OCq2YMvQSRhlTSuiDfVdGS5jPwavSi7gXDsXW14QmL2+vz/BiE1HczBtfSss10oB6enH2emjJvbfieNjupbB8Fir7RscwwEl12PIEhJ4SNG+wFuj/NW/PmWmtjdV0/0U8bTu0euCQCzT1g+zuCqUch1jWR1lMWQSvaHPawOET+WuL7N+N23tfgOKGusjL8To2xS/SsbYBhAEYtwswbLyHK9Gy/RwMjvsdA0k95HFUfLPyivZIKauZ0ctha7gQ4dTo38HtPLj3rpVJVNkbqYQ4dnPkR1HsVRRMyfJtBKNUbQHN3a5lopmHqLJGixI5OHiuaZmwieIOFfE6qYB/wBQwBlZEPakafRmaO0729YL9G2WvVUjJBZ7Q4dvV3HqRHC8tY10TQ6d5rKMbdPGSJYeQlaTqb3OJHI9S6xQYJRzxtkic57HC4c2QkFVTMXyXjpPnGHyGnnF/VA0uHW1zeDgf/rqrYVjU9BPpmaKGVx3dYmgqeuz28YH8nDbjsorrf8ANWn+/wC9/wALw5RpTxaT3n/hfeB5hZPZrh0cpF9GoOa8dbopBtI3tG/MBTYVNqJpMvQR+oHAcg5wHkCt6GijabtaAedt/M7rYREeWXqIgIiICIiAvHL1eEIKLQugnxOds2l74yBGx32SONm9dw4HzV4jaALAADkNgqLn3IzamRtTELTNsbs2ftwI4ahtuLjsKxYfm6SL6OVrtQ246+86X6Xt7rv71PTWa6Eq1nysMdNa4Gt4Ybm1xYuIueem3iviHOtPweQw9QeSw/5gavcf+bV1M+J7XuY77TG9JpI9VwLCdwUpJZdxXctZFlie2pJiE5AOt13kXHAdQ49S36rJk75XSmZmp5BddrXRvsCAHRvjPPiCD2qDwbHm0IEEj5Y9OwkLXvheObo32dGeYaVdsLzNHKL+i770btQPbpNnDyPep4Wzl7QBwqvhsBFrbwvTzOiIHPoZA9h7tlqmoMZu76M/29M6N3jPTu0nyXQIq6NxsHi/I7O907rPZXDvf1RqLG5T6jmP5dFUsef8OZoPxUmMfmZ9ZFIOx0Lx+3EXt+Cla3AaaX6yGN36oUS7I9OPqXywf3cjmjyBCZV3j8bFLmuBxtdt+sNe0nyOl3wUm3E4jxJb+IFo8yLfFVyry3WWs2p6UDg2VjXDye1xPvKKfhdXFf8Ao0R67xB8LvOF5HwU2pnGrVX5eo6lvpRscOott8CNgouoyrO0WhqS5nVHOBK0cvWufAEKvuxXS4dJHNE7skjkP+c1j/ipCnzC5o+vNuP0sMsY/wAQdI0psXrfysVa/F4ARHFFbm10tvdOsBbtDWzPZ9LUVLH7Xa2Fm3Ox0G48luYXmgvO5ilH9lMxz7/hOk28FMHGox64kZ+KNwHvAEKpdn4qNDk6pmm6Sqq6mSJrtTI3ER3A9XUI/j+S6C0bLXpK6KT6t7X/AISD5jqWxdVhV82ZHpa5lpI2h3EOGxv1m44HtHiCucO/lLBX3JfUUw+0LGVjRw1C9pWjw692ruCw1FO140uAI7f/ALZBXsq5ypqxgcxzbmw2Po3PAc2n7p8LqzXXLc0/JmWyGooH9DLY3AF2PHW2RnAg8x5Fa2WflGkhkFNXxmOTg25Ja/e30bzxN/snzHBFdcWjimFQ1DCyaNr2kWsQstHWxyt1MNxwPUR2OB3BWyiOSYr8ndVRF0mGSa4763U0u7SRwMZv6LuO4seCseC5v0tY2rLGucAdnOLozpu5smprb28+/irusFVRRyAh7GuB5gFFZIJ2vaHMcHNIuCDcHuIWS65zXYDV4a4zYedcJ3fTPvo72H7B7RsrJlbN9PWAhpLJW+vC/aRh69usdoRFiREQEREBERAREQeELHPTseLPa1w5OAI8isqIImXLlMf6vT+Elo8hsoapyFT31RudG7qIAuPFul3xVvRF2qW/L1ewWjqtbfZk9MHvEgcf2lE1uCTjeWghl+9EXQv82Fw+C6TZLKYs52OXfPQwaXOrIPuyNbUR+ANnnyWzT4vILBlVTO5Nf0lM73XeiujuYCLEXHI8FH1WBUz/AFomeAt+SmNd/qtsxyuaLmme9vtRPZKD3AC/xX03PsbTaVpjPKRjoz/7LZmyHSX1R6oncbsNjfvFisT8t1jBaOtc4ezKNQ/bDrp5N41vUmb6aTg9p7nN/fY/BScWKROFwTbnYkeYuqPXYJV8ZKOkqO0N6N37BP5KHloqdn1lJU0x4AxShw8OkDT5JtOvG+nVRURP9HUx1/s3B+C05suUrt+ha082egfNtlQcMrY45WP+fSua1wLmVEbhcC4sJLkK+UWYqeT1Hhx5NId56SVdS8bPSNrcj07/ALT+52mQfttJ+Kj25Fkj+on0djTJEP2HkHyVuOJRDi8N/F6P+qyyRVsbvVkY7ucD+RTGe1UqfBsQBuS2blqEcnkS1jh5rTxLHcRpmktg1OHBpe7Q7mDrBseVn+C6QFhq3sa0mQtDLekXWDbdt9rJi9kBlHOEdaweg6GWxvG7iCPWAPYrKCuS5cqIanE3CjLnRtk6RzwPo2NaLaQ7rc5x8l1oJDlJPQQonFcBimc19g2RjhIx9gbOHAkKXRVlz/E8KxGOY1DZA70XD6O/HYjpGEek3a1t7XK2cs/KAyV4gq2ClqeoE3im5mGQ7HuO47VdioHMuU6asYWysG/XYceff28VF3U8CvVz7DzW4aOjle+op/sPI1vjHsuNwXDkePYVIz/KBSxi8j2Ds6Szvdka1UyreQqRnLIjKgianJhqGbsew6TfsPLsUvhOa46mMSQxTOYeDrNsbdupaGO5kq7iKlo3vkfcanPY1kf3n6SSAh5SOS8WfUUzXSfWN9B5HBxH2lPqKy3hZp4Qxxa5/FxaNLb8mg9QUqhREREEREBERAREQEREBERAREQEREBeEL1EGhPg8D/WiZfmBY+YsVEVmR6OTjHvz4/6gVZkQ1T2ZGDPqamaMcg46fdDgPgsNTlCrd/3Yf8A3kbD+bCfirsimNdq53/MGcuBdJE4A3sGlgPYdFtlMHKLC0t6GmZfi4NMj/DXwParYiqbUbgeCw0sfRwsDRxPMnmVJIiIIiICIiDwhakuFwu4xM90fuW4iDQhwanb6sTB3BbkUTWizQAOQFh8F9ogIiICIiAiIgIiICIiAiIgIiICIiAiIgIiICIiAiIgIiICIiAiIgIiICIiAiIgIiICIiAiIgIiICIiAiIgIiICIiAiIgIiICIiAiIgIiICIiAiIgIiICIiAiIgIiICIiAiIg//2Q=="/>
          <p:cNvSpPr>
            <a:spLocks noChangeAspect="1" noChangeArrowheads="1"/>
          </p:cNvSpPr>
          <p:nvPr/>
        </p:nvSpPr>
        <p:spPr bwMode="auto">
          <a:xfrm>
            <a:off x="155575" y="-960438"/>
            <a:ext cx="3429000" cy="2000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0" name="AutoShape 10" descr="data:image/jpeg;base64,/9j/4AAQSkZJRgABAQAAAQABAAD/2wCEAAkGBxITEhUUExQWFRUXFxcUGBgXGBsYFRYdGhcYGBQXFhYYHCggGBslHBUXITEhJSwrLi4uFx8zODMsNygtLisBCgoKDg0OGhAQGi8kHxwsLCwsLCwsLCwsLCwsLCwsLCwsLCwsLCwsLC0sLCwsLCwsLCwsKywsLCwsLCwsLCwsLP/AABEIAKgBIAMBIgACEQEDEQH/xAAcAAEAAgMBAQEAAAAAAAAAAAAABQYDBAcBAgj/xABIEAABAwIEAgYFCAULBQEAAAABAAIDBBEFBhIhMVETQWFxgZEiMlKSoQcUIzNCYnKxU4KiwdEVFiRDY3OTo7LS4TREg8LwVP/EABYBAQEBAAAAAAAAAAAAAAAAAAABAv/EAB4RAQEBAAIDAQEBAAAAAAAAAAABEQISITFRQWEi/9oADAMBAAIRAxEAPwDuKIiAiIgIiICIiAiIgIiICIiAiIgIiICIiAiIgIiICIiAiIgIiICIiAiIgIiICIiAiIgIiICIiAiIgIiICIiAiIgIiICIiAiIgIiICIiAiIgIiICIiAiIgIiICIiAiLy6D1F5deoCIiAiIgIiICIiAiIgxyytaCXENA4kmwHeSoanzZRyPMcMwme31mxAyFvfpBAVbxWnZiFa6nme5scTjdgOnXZos09h1Xv91WfDssUcItFAxgtb0bi/fY7qbq2Z7ez5jhZcvErbcbxP25b2ssX87qLgZgDyLXA/ktl+XaU3vCw343B379918HLFH+gZ5Knh4zNdCf8AuYvF1vzW3HjNM7hPEf12/wAVpPyrSH+qt3OcP3rUbkakAeG9K0P06gJX2Om+m+/D0ih4TrMRhPCWM9z2n96zteDwIPcqdL8nNMfVkmb+uSPJaM3yYRn1ah472t/M3Q8Ogpdc1PydVTPq6xwHb/wAsZyhizbaKwkDqJeL9htKhkdOui5e7C8cZwl1cftOt2cbrH84xxhFw5/Oz7fHoHKaY6ovLrmIzDijfWp3DtdM4jybSD81r1GdqyO/SBrd/ZmNvEtCavV1a69XG588V0d5nOBhFtTQx7XM5uDpG7jvU/JjleDaNxlAsfVHAi4uQw7+Cp1dFRUCHMdaPrGSNHPoekZ420OHgCpKkzky2qXRoFgZI3XDLkAdJG8B7NzyKmnWraixwTte0OaQQeBHArIqyLFVVDY2l7yGtAuSeAWUqifKZOHdDTufpa83dc21DU1hAPYHHbtUtxrjNuPuTNVZVG2H0wMd7fOJnaYz2sbxct92H1+m/wA4e6S3ACJsd/wlpNvFWSnia1oa0ANAAAHAADayyWTE34qbMXrY/rYH7dbWtmb/AJZa4e6VtUea43nTZur2WvAf4xyBjr9gurFZa9bQRSt0yxteOTgD+aYuxrjG4L2c/oyeAkBZfu1WB8FvhygX5Za0EQSyQj2b9JF4xv2t3WUNLhlXT7iFrx7VK8wP7zC67HJtMl/V5RUGjzoA4s6dmobGOqYYJR+u27T5BWKHMQtqkje1vtt+li9+O9vEBNheNicRalDiMUwvFIx4+6QfMLPPLpa5x4NBcfAX/cqy+rr4dUsHFzR3kLmr8DqcWLnSVT4YWkDRHe7ja7m3uLNF2i/E7qy4Zk9sETYo3xhrRa5haXHvcXXJ71Nasy5Vi+ex/pGe8P4rI2Zp4EeYVTqMixyevITblGxvnbitOT5Mac8JHe40/wAFU8NjOmTTUvZUQOLJ4yOBIbIB9l1iPNR1PnaWEmOaGQPbseE1v2mSeYPeoXMWWqegBfLK4t6N2kRgiTVcadr/AL7qvU76mYxkjoIj7bzLU6R16HuDWE9Q7etStz15XuT5TA3fRsOOtksZ8i1y+R8q0QALo4xfnK4HyMShq6OlbH9E6sMltr9EAT94lhAHco6kZqaBLPJTSH9LZ0LudpowNPc5qmmT4uMfyoQn+rb3CUE+ALBdb8Ofonf1Tu302XHgSFziuopmlzXFry1us7ggtvs8W9Zux3HjZeU+IyNjYxrqcMYNLQBGSRxvctuTuqTjHTxnmHrikHuf719Mz1Snaz7/AKpPkHLlr6yY/aZx3syG626WGpk+y/qtphicO0cUOsdNGcaXrLx+qVkjzbSng53unbvXOP5IqeJaRvwdFC34l6+mYFUOGwY6172jjJ8mv3TTo6Qcz03W52/9m7+C+TmulH23e4/+C5RH7TXahcC7IQ4A8jZ+3iFm6NzeLnj8NK9w356CU1LxjqP86aY8C8/qH96+TmVjjpbFI49fqNHm94XMWQ6jc1DGdd5aWeMcOBLgF8T4HUWDwKWaPrkYSWt7XlrzpHaVNXrFgx+inlkd8yEMbnDS5jCZLXvd0mm0bO654dauOUcDfSwkSSdLM92uR/AF1gLDsAFlWMMwHFGRgRyRsbb0Wtc7QO6zt1v/AMl4xfapYB5nt4gqs3+LtZQmYcr01WwiSNuoiwdYXB/eteHCq23pVbr9dtHw+hWJ2XKt5+kxCYs9ljGMd79v3IjU+TmKaJs0Mpv0b7NJ4kXcAfJvwV0WjhOFRU7NMYtc3JJu5x5uJ4reVLdoVBZuyvBiEHQzA7HUx49Zjupzf4KdREUGhwero2hrXSAN+0z6eJ1ut0DyHsP4XEKYw3MpcdLmseRx6J3pj8UEgDx4XVlIWniOFQzi0sbH8tQuR3HiFMa3fb5gxaF9wHWcBcsd6L/ddYquUFdiFa7XHopqW/okgvmkHMAizPit6qyw61op3AexMBPH5P8ASHgVG1MdbELFkmkcH0jw63/gmHDucnkyfibfgRdxqJu3cWPeCCtGsydHJxk35mKInz0AqHgzBUatLKqKQ+xLH0E3uvNneBUk7NE0RtPGxt9vT1wjwc4OYfeU8L15fjTmyRKPVNLIOUlPYnxa9RkuEOgdqdSyQHj0tHMR5xvFreKucWYo7AyMfG08H21xnt6SMkW71J0tXHINUb2vHNpBHwTJV78o5z05c6/TU85+z84aaao8JW7OPat9+MyQjTN08AO30zfnEJB6hK2zvNW+tweCW4fG037LHx5qF/miYv8ApZ3wj2L3j903aPJMq95fau5WNZTvcYpYKyndYkMJErLC1yACTy4dStTs1xD1xpI4gyRgjsLXua7zCrOI4JK03lpI5Lf1lOTBIO2zbtJ8lrMqCQGipbI39FXxg+DZxcX8VPS2Tl5WtueKO9i9wP4S4ebbhbTM20RFzMAPvBzfzC55XUVH0mielNNIRqDobSxPB4EAj8itN+U4pCWwGCb7gBjmH/jc6/kr2Z6LphEkNXWTvl0noXjQ11rbtIY6x7A6341Z3YXTP3MMLu3Qw/Gy4RjmES072TQSRxSNaWPgl1DW023LZOLb8bXtsslHXtlkMZDKecetTys3dtxhkv8ASA9Q496qWbXchgdL/wDnh/w2/wAE/kSm/Qx+6Fx4PlG7SRz2e3s2sLhfdLi9QbNaZC53ACd7Dt2Epp1XLNXycQz2kprQTtuWlt27/dc3dp+HMKj02Omkm6HFqe7TcCZrQ07Hdz2AWd3hb9Fjda9xbDre4He1Xdo/E5zS0eais71dUWMbWvZENQLGveyZriOI1NALdu0BFnG11LDsvYdOxssLWuaRs5h49lx+S9nyDhz/AFqdru/dcSwmrq6WV02H69BPpRNHSxnrILGucbdo3V7wX5U31I0jTHMNuisDrP8AZve4An7psUiXjyntb2/J5ho4U7B4D+CyjI9COEQFuwW/JVSfO1VuDHMHDYi0bbHkbLUOZmObeeKaU73D5H9GAecbNiqSVF5lbQUdYHMlYwC92xbvk1D1NDNr6rbldUwTCo3U8RlgjDyxpcNLSRtwJtubKkYZXYW2ZtRKwdIAAxscBbHHbkALud2lWtmfKI7apP8ACf8A7VC2+kr/ACBTdUQHcXD8itCvyfSyb6Sx1iNTCQ7fY78fithmZYXC7WTkf3En+1ReYs9xUwb/AEepke42a1sThqPLUdgnhnyi8mNkoZ5KFztcLOj6Ik3LRIHaRv2tt4hdBCo2WcNrKmb51WRtp2hweyFri55IFmuldYbNHBtuNyryFTk9RERBERAREQEUdjeNQUsZkneGN+J7Ggbkqr4fniWpfaGndHFx6SUOc8/hgZv4lwQxeV5ZVavrqsNJh1vdtYGIRs7dyHOUf/OasYLzQSs5lml7f22R/mprXVbq/C4Zhplja8feAKgnZQ6Mf0WeSAexfXEezQ64HktOPPUY9eSJvZKHwE9xOsO8FL0WZ4pLaQH3/RPZJ8Gu1fBNi9eUVmbCqmB2o0zXc5aR7qeTvMYux/jZabK5pdfpY9fC1Sw003d85h9Bx8FfxjEHBz9B5SAs/wBQC+6mggnHpNY8Hr2PxCmLOf1WG45NCLyiRjOOqRonhP4ZobEDtcFM4fmJkguAHD2onCVvws4eLVHSZMEZLqSV8B5NNmnvA282lQmJYVUtOqamint9tgdFL39JDe572hPJ/mr9S1scl9D2utxAO47xxHivirwyGX12AnnwPmOPiqFQNqKg3gvI1vrNqS1zmHfZkzN7eN1IjGaqD66KWMcwfnEXjfS8dwJTUvH5Voo8Dp42FjYmaTxuAb991oYhlGmlFtJaOQ3aO4OBt4L4wzNTJTpGlzhxEbvT8YngPHhdS9PiUTzpDxq9l3ou911ir4Z8xWZ8vVTG6WSiZnsSt1t92Qn4OCq2YMvQSRhlTSuiDfVdGS5jPwavSi7gXDsXW14QmL2+vz/BiE1HczBtfSss10oB6enH2emjJvbfieNjupbB8Fir7RscwwEl12PIEhJ4SNG+wFuj/NW/PmWmtjdV0/0U8bTu0euCQCzT1g+zuCqUch1jWR1lMWQSvaHPawOET+WuL7N+N23tfgOKGusjL8To2xS/SsbYBhAEYtwswbLyHK9Gy/RwMjvsdA0k95HFUfLPyivZIKauZ0ctha7gQ4dTo38HtPLj3rpVJVNkbqYQ4dnPkR1HsVRRMyfJtBKNUbQHN3a5lopmHqLJGixI5OHiuaZmwieIOFfE6qYB/wBQwBlZEPakafRmaO0729YL9G2WvVUjJBZ7Q4dvV3HqRHC8tY10TQ6d5rKMbdPGSJYeQlaTqb3OJHI9S6xQYJRzxtkic57HC4c2QkFVTMXyXjpPnGHyGnnF/VA0uHW1zeDgf/rqrYVjU9BPpmaKGVx3dYmgqeuz28YH8nDbjsorrf8ANWn+/wC9/wALw5RpTxaT3n/hfeB5hZPZrh0cpF9GoOa8dbopBtI3tG/MBTYVNqJpMvQR+oHAcg5wHkCt6GijabtaAedt/M7rYREeWXqIgIiICIiAvHL1eEIKLQugnxOds2l74yBGx32SONm9dw4HzV4jaALAADkNgqLn3IzamRtTELTNsbs2ftwI4ahtuLjsKxYfm6SL6OVrtQ246+86X6Xt7rv71PTWa6Eq1nysMdNa4Gt4Ybm1xYuIueem3iviHOtPweQw9QeSw/5gavcf+bV1M+J7XuY77TG9JpI9VwLCdwUpJZdxXctZFlie2pJiE5AOt13kXHAdQ49S36rJk75XSmZmp5BddrXRvsCAHRvjPPiCD2qDwbHm0IEEj5Y9OwkLXvheObo32dGeYaVdsLzNHKL+i770btQPbpNnDyPep4Wzl7QBwqvhsBFrbwvTzOiIHPoZA9h7tlqmoMZu76M/29M6N3jPTu0nyXQIq6NxsHi/I7O907rPZXDvf1RqLG5T6jmP5dFUsef8OZoPxUmMfmZ9ZFIOx0Lx+3EXt+Cla3AaaX6yGN36oUS7I9OPqXywf3cjmjyBCZV3j8bFLmuBxtdt+sNe0nyOl3wUm3E4jxJb+IFo8yLfFVyry3WWs2p6UDg2VjXDye1xPvKKfhdXFf8Ao0R67xB8LvOF5HwU2pnGrVX5eo6lvpRscOott8CNgouoyrO0WhqS5nVHOBK0cvWufAEKvuxXS4dJHNE7skjkP+c1j/ipCnzC5o+vNuP0sMsY/wAQdI0psXrfysVa/F4ARHFFbm10tvdOsBbtDWzPZ9LUVLH7Xa2Fm3Ox0G48luYXmgvO5ilH9lMxz7/hOk28FMHGox64kZ+KNwHvAEKpdn4qNDk6pmm6Sqq6mSJrtTI3ER3A9XUI/j+S6C0bLXpK6KT6t7X/AISD5jqWxdVhV82ZHpa5lpI2h3EOGxv1m44HtHiCucO/lLBX3JfUUw+0LGVjRw1C9pWjw692ruCw1FO140uAI7f/ALZBXsq5ypqxgcxzbmw2Po3PAc2n7p8LqzXXLc0/JmWyGooH9DLY3AF2PHW2RnAg8x5Fa2WflGkhkFNXxmOTg25Ja/e30bzxN/snzHBFdcWjimFQ1DCyaNr2kWsQstHWxyt1MNxwPUR2OB3BWyiOSYr8ndVRF0mGSa4763U0u7SRwMZv6LuO4seCseC5v0tY2rLGucAdnOLozpu5smprb28+/irusFVRRyAh7GuB5gFFZIJ2vaHMcHNIuCDcHuIWS65zXYDV4a4zYedcJ3fTPvo72H7B7RsrJlbN9PWAhpLJW+vC/aRh69usdoRFiREQEREBERAREQeELHPTseLPa1w5OAI8isqIImXLlMf6vT+Elo8hsoapyFT31RudG7qIAuPFul3xVvRF2qW/L1ewWjqtbfZk9MHvEgcf2lE1uCTjeWghl+9EXQv82Fw+C6TZLKYs52OXfPQwaXOrIPuyNbUR+ANnnyWzT4vILBlVTO5Nf0lM73XeiujuYCLEXHI8FH1WBUz/AFomeAt+SmNd/qtsxyuaLmme9vtRPZKD3AC/xX03PsbTaVpjPKRjoz/7LZmyHSX1R6oncbsNjfvFisT8t1jBaOtc4ezKNQ/bDrp5N41vUmb6aTg9p7nN/fY/BScWKROFwTbnYkeYuqPXYJV8ZKOkqO0N6N37BP5KHloqdn1lJU0x4AxShw8OkDT5JtOvG+nVRURP9HUx1/s3B+C05suUrt+ha082egfNtlQcMrY45WP+fSua1wLmVEbhcC4sJLkK+UWYqeT1Hhx5NId56SVdS8bPSNrcj07/ALT+52mQfttJ+Kj25Fkj+on0djTJEP2HkHyVuOJRDi8N/F6P+qyyRVsbvVkY7ucD+RTGe1UqfBsQBuS2blqEcnkS1jh5rTxLHcRpmktg1OHBpe7Q7mDrBseVn+C6QFhq3sa0mQtDLekXWDbdt9rJi9kBlHOEdaweg6GWxvG7iCPWAPYrKCuS5cqIanE3CjLnRtk6RzwPo2NaLaQ7rc5x8l1oJDlJPQQonFcBimc19g2RjhIx9gbOHAkKXRVlz/E8KxGOY1DZA70XD6O/HYjpGEek3a1t7XK2cs/KAyV4gq2ClqeoE3im5mGQ7HuO47VdioHMuU6asYWysG/XYceff28VF3U8CvVz7DzW4aOjle+op/sPI1vjHsuNwXDkePYVIz/KBSxi8j2Ds6Szvdka1UyreQqRnLIjKgianJhqGbsew6TfsPLsUvhOa46mMSQxTOYeDrNsbdupaGO5kq7iKlo3vkfcanPY1kf3n6SSAh5SOS8WfUUzXSfWN9B5HBxH2lPqKy3hZp4Qxxa5/FxaNLb8mg9QUqhREREEREBERAREQEREBERAREQEREBeEL1EGhPg8D/WiZfmBY+YsVEVmR6OTjHvz4/6gVZkQ1T2ZGDPqamaMcg46fdDgPgsNTlCrd/3Yf8A3kbD+bCfirsimNdq53/MGcuBdJE4A3sGlgPYdFtlMHKLC0t6GmZfi4NMj/DXwParYiqbUbgeCw0sfRwsDRxPMnmVJIiIIiICIiDwhakuFwu4xM90fuW4iDQhwanb6sTB3BbkUTWizQAOQFh8F9ogIiICIiAiIgIiICIiAiIgIiICIiAiIgIiICIiAiIgIiICIiAiIgIiICIiAiIgIiICIiAiIgIiICIiAiIgIiICIiAiIgIiICIiAiIgIiICIiAiIgIiICIiAiIgIiICIiAiIg//2Q=="/>
          <p:cNvSpPr>
            <a:spLocks noChangeAspect="1" noChangeArrowheads="1"/>
          </p:cNvSpPr>
          <p:nvPr/>
        </p:nvSpPr>
        <p:spPr bwMode="auto">
          <a:xfrm>
            <a:off x="155575" y="-960438"/>
            <a:ext cx="3429000" cy="2000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4" name="Picture 14" descr="http://img04.taobaocdn.com/bao/uploaded/i4/T1Ch8LXfljXXbV5xbb_094229.jpg_310x3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4267200"/>
            <a:ext cx="3200400" cy="2419351"/>
          </a:xfrm>
          <a:prstGeom prst="rect">
            <a:avLst/>
          </a:prstGeom>
          <a:noFill/>
        </p:spPr>
      </p:pic>
      <p:pic>
        <p:nvPicPr>
          <p:cNvPr id="31746" name="Picture 2" descr="http://stationery.mirnom.mn/bookpic/1741/300/0/4/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914400"/>
            <a:ext cx="2667000" cy="3124199"/>
          </a:xfrm>
          <a:prstGeom prst="rect">
            <a:avLst/>
          </a:prstGeom>
          <a:noFill/>
        </p:spPr>
      </p:pic>
      <p:pic>
        <p:nvPicPr>
          <p:cNvPr id="31748" name="Picture 4" descr="http://img04.taobaocdn.com/bao/uploaded/i4/13155023951646786/T1PGuKXpRhXXXXXXXX_%21%210-item_pic.jpg_210x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4267200"/>
            <a:ext cx="2362200" cy="2590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219200"/>
            <a:ext cx="8229600" cy="452431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4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Зарим материал соронзонд татагддаг байхад, зарим нь татагддаггүй. Соронзонд татагддаг материалыг </a:t>
            </a:r>
            <a:r>
              <a:rPr lang="mn-MN" sz="48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соронзон чанартай </a:t>
            </a:r>
            <a:r>
              <a:rPr lang="mn-MN" sz="4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гэдэг.</a:t>
            </a:r>
            <a:endParaRPr lang="en-US" sz="4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Соронзны туйл </a:t>
            </a:r>
            <a:endParaRPr lang="en-US" sz="36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AutoShape 2" descr="data:image/jpeg;base64,/9j/4AAQSkZJRgABAQAAAQABAAD/2wCEAAkGBxMTEhQUEhQVFRQXFxYXFBcXFxUVFxcVGBwXGBgWFBUYHCggGBolHBcXITEhJikrLi4uFx8zODMsNygtLisBCgoKDg0OGhAQGywkHyAsLC0sLywsLCwsLC4sLCwsLCwsLCwsLCwsLCwsLCwsLCwsLCwsLCwsLCwsLSwrLCwsLP/AABEIATwAnwMBIgACEQEDEQH/xAAcAAACAgMBAQAAAAAAAAAAAAAABQQGAQMHAgj/xABMEAABAwIDBAQJBwkGBgMAAAABAAIDBBESITEFBkFRImFxgQcTMpGhsbLB0SMkQmJyc+EUM1JTY3SCkvAlNUOTwvEIFjRkotIVg7P/xAAZAQEAAwEBAAAAAAAAAAAAAAAAAQMEBQL/xAAtEQACAgEEAQIFAgcAAAAAAAAAAQIDEQQhMUESIlEFEzJCcRUjFDNhgZGhsf/aAAwDAQACEQMRAD8A7ghCEAIQhACELXPJha53IE+ZAE87WAue4NaOJNh50rl3lpxo8u+y1x9yi1kLjHjf0nWvnoDyHJc52nvV4p5aIr9r7e5QtwdMO9MHKT/Lctjd44T+s743Lk0e+zv1LP5z8FMh3wccjCy3Hpm/dkpYOqjbMNr47dod8EDbcH6f/i74Ln9HvTc/mgB1uv2nIJrDvCTqwW7TftUZJwWd+8VOBcyWHMtfbvyTGKUOAc0gtIuCMwQeIKrlHVeNY64sW8uI5rZupO68kbg1o6MjGtJIa11wRoOIv/EiZBYkIQpAIQhACAhAQAhCEAIQhACj1/5t3YpC01nkO/riEBprY/knD6q+fd6jad/avoWvPybuxfO+9Z+Xf2qVwQLopEzo33CStTTZ5UEjaklIIT+kkJsq3TnNWPZOZCAu+xmGz+WC/et2xWWqAecFv/Jp96lUENmP62FaqE2qIxzicPNgKhBj9CEKQCEIQAgIQEAIQhACEIQAo20jaJ56lJUPa/5iT7JQEbatR8gT1e5fPu8sl5ndq7Ltat+bH7Q9RXEdtOvK7tK9dEGiJMKMpdC0prQMuDlxK8kkyN1iFZd3+k9o6wqrYghXDc5l5B1o+CTqUTLM/h9yUnKog7XN87D8E8DbNt1JBXH5xTW/WejA9QiCxoQhSAQhCAEBCAgBCEIAQhCAEs3kkIppbcRhvyxEC/pTNKN6agMpn3yxFjRc2zc5o1QFPr3N8VgIc7R1xa2hFuK5rXxx4zcDXn+K6JtPaGJr2B7WnoGznhpPl+caKh1LDiPTi1/Tap/IIbIWcvT+Kc7Ep2WNxcX0v+KgMnI/xIx339QTrYtQLOxVDRn9bq6lAJjKGMuHyV8uwK47s0jAQRG1tusFUOvfHiHzkH+bzaJruvWsbIPlL88z8EYOryaG3IpXVQDx1Pbg5xN9fId59VJirGlh6TdNSbBV5+24BUQNfPA5/jA1jWPBdiLS0ki6IFwQsXWUAIQhACAhAQAhCEAIQsONhdAV/ae1JHTmCI4bBuN+pu7MNbfIZWuete63dmOZmGYmS+uPpj+V2XoVXZt2N9TNJGSGlzbFwtezWgkX4XCnbx73NjhiLHi72YsiDyyyKYBqqvBTQPN8JB7reYWslFZ4HKdwOGw5EOe0+shIaXfupuTiBFzYYnD3qc3wgS8W3P2yp3INEngcA59vjX5+ha2eCBvG/wDmu+CbM3sncLho73E+5S6PbVY7MOjaOZBPvXnc9CeDwNQk9Nzv8xx9yebJ8FVFE65a4kaXe/4rfLteqAzmaOxjfetVPt6XF0pnH+Ro9AUtZITLfHu5S4Q0wscLaO6Q9KBu9A22CONoH0RHHa3HhxSyLakUg6cptpbxhb6WkFbYq6KLCIngxk2kxSPeQLeU0kkk3tcX0UEk38lMZAY4sOoAJLTb6hvbuTDZ9T4xlyLEEtcOThrbqSuv2tAcPygPlXADuI7FjYG0mF72ZgvdiZcEB4DQDhJ1IsbhCB+hCFIBAQgIAQhCAFprWuMbw3yi1wb22NvStyEBwum3rp4xm5gkjOF0UtsnNu1wIBzsRzzTF3hJa3CPE0sjdAACy3ZquT73sw19WP28vtFYjPRb3Lw5GuGmUlnJ1pvhBonfnKKnufrN97Ftj3w2cdKKn/nj/wDVcgrm+T3qOFHmaY/DlL7jtEm89IR0YYGdQLPWtLN4qbP82O2RtvMFx4hS6ZnRKeZ6/TYr7jqzt5aP6Rg6+m34Lz/zXRDK8FvtN/8AVcZl1KwCnmVPRR4ydyh3upLjA+G/L/Zqbwb2xgDNnO1nkW/lXD9h5v7h611GLZd4I3W0bY+sKHMfwcU+RpUb+U7SQ4gG+jYXn0my9bsbxNq66JkQPQxyOuwNGANLTbMm+J7fSuYbeBbKbjXTs0v6FafAwb7Qd+7v9qNTGeRdpIQg5LOx3ALKAhWHOBAQgIAQhCAEIQgPknfj+8a37+T2io8Gg7ApG+4/tGs+/k9orTAOgOxVM6lP0o3Vw6LT1+5Q2qfVNvH2EKE0LydKpbAQptI3olRrKfSZMP8AWaFs1hCSduZXkBNqzYk4GMsNjwFiR2gJa1uagzOO453aZd/eF3SipgYA36vwXF91Y+l/EPUu402UVzkA2/d/QTsz39HJN/owKnLTCB5iU18C394u/d5PaiSrfmUPma4EFrmktI0Ive/pVp8EOw5Y6n8oc0iMxPYCQRmSwjPuUwGokvktP2OwhZWAsq84oICEBACEIQAhCEB8lb857SrPv5PWtVN+bHYFs31H9oVn38ntFa4PzY7FUzq08DCOAyMwsBc4jIDVE+waiMXdG62WbekM+BtoVP3elsCxou91rc8Nvj61Y45aqFlpoiGm4xDh28lW8nTp4WGVOg2U14JdJhdxaBm37V+KcUNGyEte15dqCHAWzyuCBkfWne291mvgjmYSyVjGB5F+m3IdLrF736k0i2RTmJjCy9mjpXOInmT2qdj2rNuOGVNm0AJcyLdXUte9u7crpRLEwOaWXfawOIXJJF87+5bNs7pStmaIAS0gkk5Ye12nvzTLZW1akRYJcGJoLQcyTbK58ylrG55c3a8YEW58FziHkgkuPAAW1PBdL3m2oYocDfKc22ugPHsSPd2dzmOjwYr3F2Do3dfFcmwy5qFvbsapilp5XP8AGBwDHNYDk5jWgNDTkb64jZIrO5zNf5JYRWd7JRZoGZY03P1XG406l3LdauHiGBtjlw1BH0bc/wAF891bZnulMwABLuiBmNcvUrZ4J9sVc73xwtYXxsD3EvwYwCGA2IIxW1PFe4PozamMvCDfsd3papkjQ5hDmnl6jyPUt6o3/wAuGyXqo5KWT9YBhDiMs3Alkg6irDQbaa7Dic0tcbNkGTSf0XD6DuXA8OSsMQ4QEBAQAhCEAIQhAfI2/Lv7RrD+3k9oqPTy/JjP8Fu3udeuqz+3l9opZHA6wLTzVLNcnKGGmXrwfCOSeQyZmMN8WL6Z9IgDU6K7bXrbtwrilBPPBI2SO4doLjJ1+BHEFdZga6WAEsdFJo5jjfC7UWPIjNeLEdT4fdGTxNbjirrQaTXPoty53GS10tQGhrjyH+6r9Vu1VOwyxSt643XDLc7jMlTZ9mVZitHJG6UDMObhacvokZg9qg2eaSkkiy1G04vE+MDgWG7QRn0tLecKiTOcGOcL3LiAfgtNLs2rhjDZgANQGuLrvJHlD3jrVj2lG2GiOV3uAtzL3Ead69diqXjDK7FsG2iw+Jja4uDQXWByBscrcc7q3tqcTbnNzWWkuR5brGxtlcNA865/VbT/ACCN0hGOpmNmj9AWAaHEchbtU7dGqe2lkjJxSlxfc31kBd0ieII9IUvaJhtn5XKL5Em1HDG8ccz3J5/w9N+e1P3A9sKseLdm52pvxuT1q0f8Pv8A1tR+7/62pWVa1ylXlrB3iWJrgQ4Ag6ggEHtBVR27u0Ig6ejbhIzkhbkyRo1wt0a7U5a9uauKwVeccQ7obX8dFYuxEWLTxdGfJJ6xmD2dafhUPYJ/J9oTQ/R8Y4N6mSgSADsdl3q+BACEIQAhCEB8gbxm9ZVffze25R4ZQ1o6N8zz9C2bxf8AVVNv183tuRs2G404qmRulKWEoos+6dSyWS2HMNxNvpkQCR124q4xV4a4tlF2GxPGy5ZJWPjs2ElpBvibkb+ZWjdqvqah+CQMvhviNxcDLQarxJdnS0epi/258+50yHaMRAs4WWitlaAXtdklTN2mSEGUkgfRBLR1mw1UKrp6eOTxETXuIbidie97GcAA0m1155RqaUZ4RsdMX6EkA6565Gy0baqHy+Kw5eLJLhbUEEAt/rIpVPX1LnCOCMDgLjFe/FONnbGZDeSqqRiIGIFwAHVa/qClLB7sshsmjXtehH5O8YfLw4G26XjRoQeJtx6l42bs4xR2k8p13ENNwC0YWAuHa420uVq2jvTHJPGxjXCJpIDjo5xyxW1A4Z81OranDE9x+ixx7wCvM5NbFFUa7bHavtKvVhPfACbV04/7f/W1VqOpMjQ45Ej02zVk8A+W0ZRzp3eh7FZVyZtfvVlHfUIQtBwjnG3Dg2vfm2AjtL2t9QXR1zzb2e12AZ3ZALdYkxepdDCAEIQgBCEID4822b1VR99L7blL2W0FhB0ufcoG2japn+9l9tynbGd0T2qlnUqsT9IyggjvmDkP6zXgflBqomwOwOtlbRreJJ45KTG2+nNSqWpbTyslcLi5a62uE8RztyXhl6qfkvHZdsszPHNABkcTaxOlz2aKXS0mRuMzqT71qodv0crwxkoLjoMxcjhci1+pe959qx08Dzq8tIY0Zm5yBPIda89nS+fBRzE5vtuslfNJ4t7msOQwEgFoyztzzUam2SC4HMkkWJK3iLotvfTrF+sqTAXAtw8DnxNurmvW+DDHTeUXZbv2NodjH6LhY6ggmx5tdqOwptX0znxysc67XNdbmMuJ4i+ah7N2gHENOp0I0/A9SmzgkPxaNBtnqSNSFVKXuaNPXXLKr7Kfshjgwh2oJGfDmFcfAgz+0nn/ALeT24/gqy92ZHp5q1eBH+8ZP3d/tsV9fOTLq6/l0uPsd3WCsrDnWF1ecI57SROm2zI9pAET7OuCbtazDYW0OKy6GFQ/Bw3xk1XUcHSED+IuefWFfAgBCEIAQhCA+Pt4W/Oqkft5vbcs7GaQ4204r3vM355VW/Xze25adlPN3dypkb34xxJoskAWravkiw4nz/1daI6wNIDjrYefip1bHeM9WfmVb3N1b+fDCK/UUt2hrcrWJtz5D1pvsBwAe3FidkTfM27/AFKLC1TWwYSyQCxvhd1tPNOsF38IqMTT45Ndb5XcvdB5be/1LXWXxkHha3YfxupGzG9MdhR8G7OVserFk1ho4h478jbvHpT+qqBZ7PpYbnstqVCmgDrOJsW54vq6kHqNvOl9XUPwSy26bywNB4NvZo8xN+0rw15IwVzWmtbfD/4RJn5nuVw8B/8AeMv7u/22Khwucbl2edvd5le/AZ/eM37u722K6sq1d8bapSR3hKN7a7xNJM/jgLW/af0R6Sm6oO+dUaqpioY8wHAykc+I/hbcnrIV5whx4PaDxVFHzk+UPfp6APOrMF4hiDWhrRYAAAdQyC9hACEIQAhCEB8h7y/9bVffze25a9mOtj7vet29DLVtUP283tuXjZTAcQ7PeqWdTwcoLBPbKHDBhsXccrf7jVMpZW4S0uF8OlxdJGFpkacN2AkEnPM5Cw5KRUsw6DmMsu9eGe675QWeejMSaW+SPd6wq3BK5psM+onXr6lZqeMujcDa5B04LzI6UblfW0luK9qOIcx3YD2Hh50z2Q3pHsS2VpeLEZj0cfPcJlsFwN/0gLEdmqN7CEt0+pL/AGTq1l4ni+eE6clitpwIWu4AhxPVYgH0qbDEAb53J/ruXmrnY4SR5EgdIdRtl19a8pkXURnz+CpSNtl9Y+a91dvAQ3+0Kg8oD/8Ao34KnTREP5jh+Kf+C/a4pZa6QWLzG1kQOmIvJJPUALq6pbnLurdVLT9zsG+m9ApmYIyDO4d0YP03dfIcVq3B2GY2Golv42UXAOrWk3u6/wBJxsT3JRuPu6Z3fllTdwJxRh2eN36199R+iO/kujWWg5YICEBQAQhCAEIQgPkne4fPqv7+X2io2zn2DzyF1J3xPz6r+/l9oqDsyLGXB3k2059qpZ1Yy9KS9hjEBYX/AACbwQB7G35ahJXAkBo1Nh38VYqWPCGjgAAq2etFBtvPAnbTta5wAzuRfinVFooVbDZ5PPP4pjRNyXiT2O4oJQSSFe0Rgdi4Z4urTOy3UlMX/KRHpi1uscj12UmsjuV42bRuZd0R4+QfJI6j9FM7FNlLjlpbP/K/Axpa9rsiQHDUHIgjhbmls9OQ5r75uLsXMg52PUpFdtBjmlssLw+x+iTY8CHDgvG0HWw30AueVrDj3pE5+pseYrPBBqxmnPgv2Q2eqLXi7TKfGdbGNvh7C4pXUDNO/Bw6VtT8liznAdhAJwnASM+Gt1fVyV/EX+2jv7G2FhoNFlYCyrjjAgIQEAIQhACEIQHybvg359V/fy+2VF2UMz2FMN8G/Par7+X2il1FkXfZPuVMjs0r0ocwwi7Xcbdx/FNISL5X6ss/MFDhGnZ8FMjFgTwGWWufVqq5GutY4Ne0RdgdYmxGnI6qZs9t2jhpfs4hZiaLWtwtbq5LbStDWm5zBtoc+VlU2b4v07kSrGfnUnZYyORvi04gZc+rNaa1gzJIBuABxII186lUYcGNPTfmeNyBmMg42K8ls36dhg9pw2tcnLz8Ut2vQjxbgSRcAZH3phC2QuZiboASQRhvncW15elRd4KnC0ttnkSeHHL0L0smG2Nb9U+iswggljjcjMHq0z610HwP7Kc+aSa4DInWtniLy0acLLn0khc4OAsRcc7g/iut+BeLDBUX1Mgv/KFor5OVq5KVbS4TOjBZQhXnKBAQgIAQhCAEIQgPljepvzyq++l9opVTDpW5i3qT7euL53U/fSe0UnpmfKM7fddUs7dP0j5gzt1KXCFojapUSqkbK0SIgtzmuuchpkdc+se5aaZwJy4evqTcRYmdmapbNqQhqXYnWBaRxzz8ycbOZ0GqBJCA7IAc8hmmdM3JufC6hl0l6dyQ1qi7bpg6LMC/q1U1o0Xmvh6Pf8UiZbUpLDKRBDhJXWvA/wDmZ/vB7IXMjHZzurLvXUvBIy0E33vqa1aquTiahY0/9y+IQhaDlAgIQEAIQhACEIQHzhvVF85qDzlk9opDTM+WZ3+pWvb8eKaY2/xJfbcq82MCRp67KhnYpeyGbGqRDFqOa1R5qdC3RUyOlSj3Sx59ie0rMksp4xdOKRqpNctoiasjs4hS4G+T9n4KXUwgnMXWGRoenPKQALNQOhnzXsMWypbkpRRJ7leqoLAjruuheCxtoJfvf9LVSatqvXgzb83k65T7LVpq5OTr/wCW8f0LihCFpOKCAhAQAhCEAIJQtNbGXRvaDYlrgDyJBF0BxDaha90jmnLHJb+Zyq9Rq09YPpTmq2ZPRF8ExxtN/FS2tia45d+diOFutKK94JFjfRVSR1NPNPgYwKbEMwl8LlPp3LPI61MhjAm1KMknhcmtI5VGuf0nqoC8xr3MsMCHjo3MC9TNyCyxq3PiyViRnlLcUVUasHgx2wwvnpbHG201+Ba6zbDkQR6Uk2iwgaEk5ADMk8gE28Gu7z4ZpaiUWkkZhLT9Bod0R26kq+uPZytdYvHx7OioQhXnKBAQgIAQhCAEFCEBzDealYJJGEukjdIXSxkkmMixxxE5tyINhkuT1WywZpTSVAkaHHouGAjr5Hlew0Xct/6Yw4a1jC8MGGoY0XcYj/iNHEsz7WkrmW1oYZ3ukZYhxxNczoktOYOSg9J4eUIy6rYLugxfZcPUFiPeLDlJDI3uPvATaNkgybLfliF1MgfUDL5J45EEe+yhwizRDWWw4Yrh3sg5P8w+KY02+VOP0/5UwgfINaZh7Cz1WU+J3H8mN+oMXj5ES79Uv42FP/NkTvoSfyqbDtrF5EMrv4SB6k2gnccvEydWQATKnMxIDYh2uePSApVETy/iV7WMi6hbVSeTBh+2beg/BWSm2K7IzSgfVaAPScyt9LRTHyntYLZhgJdfmHHTzJjBRsbZxu9w0c7MjrA0CsUIrhGeWotnzI3U2yYW2LWC/BxzPbcrbRQYXO7lrbtHE7AwFzvpEeSwfWPPqU8BCkyhCEAICEBACFlCAwhZQgPLm31XN95vBPFI901FK6lmcSSB0oXOOdyz6PHTnoulIQHz3UbsbXpifHU3j2j6dOQ4j+DInzLTRbXia8NlcYnfoyh0Rz5h4C+ibKPVUEUn5yNj/tNa71hAckpKqN3kvY7sc0+pO6aVoGZAHWQFaqrcrZ8nlUkGfEMa0+dtl4g3G2czSkh724vauvWSMCA1kQ1ewdrmj3rY3blMzWeLsxtJ8wzVpj3coxpTQD/6mfBSINmQMN2RRtPNrGg+gKBgQwbSdJlBFJIP07YIx/E7XuBTCHZsr/z7wB+hHfT6zzme6ycgLKgk0U1MyNuFjQ0ch7+tbllCAwhZQgMICyh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xMTEhQUEhQVFRQXFxYXFBcXFxUVFxcVGBwXGBgWFBUYHCggGBolHBcXITEhJikrLi4uFx8zODMsNygtLisBCgoKDg0OGhAQGywkHyAsLC0sLywsLCwsLC4sLCwsLCwsLCwsLCwsLCwsLCwsLCwsLCwsLCwsLCwsLSwrLCwsLP/AABEIATwAnwMBIgACEQEDEQH/xAAcAAACAgMBAQAAAAAAAAAAAAAABQQGAQMHAgj/xABMEAABAwIDBAQJBwkGBgMAAAABAAIDBBESITEFBkFRImFxgQcTMpGhsbLB0SMkQmJyc+EUM1JTY3SCkvAlNUOTwvEIFjRkotIVg7P/xAAZAQEAAwEBAAAAAAAAAAAAAAAAAQMEBQL/xAAtEQACAgEEAQIFAgcAAAAAAAAAAQIDEQQhMUESIlEFEzJCcRUjFDNhgZGhsf/aAAwDAQACEQMRAD8A7ghCEAIQhACELXPJha53IE+ZAE87WAue4NaOJNh50rl3lpxo8u+y1x9yi1kLjHjf0nWvnoDyHJc52nvV4p5aIr9r7e5QtwdMO9MHKT/Lctjd44T+s743Lk0e+zv1LP5z8FMh3wccjCy3Hpm/dkpYOqjbMNr47dod8EDbcH6f/i74Ln9HvTc/mgB1uv2nIJrDvCTqwW7TftUZJwWd+8VOBcyWHMtfbvyTGKUOAc0gtIuCMwQeIKrlHVeNY64sW8uI5rZupO68kbg1o6MjGtJIa11wRoOIv/EiZBYkIQpAIQhACAhAQAhCEAIQhACj1/5t3YpC01nkO/riEBprY/knD6q+fd6jad/avoWvPybuxfO+9Z+Xf2qVwQLopEzo33CStTTZ5UEjaklIIT+kkJsq3TnNWPZOZCAu+xmGz+WC/et2xWWqAecFv/Jp96lUENmP62FaqE2qIxzicPNgKhBj9CEKQCEIQAgIQEAIQhACEIQAo20jaJ56lJUPa/5iT7JQEbatR8gT1e5fPu8sl5ndq7Ltat+bH7Q9RXEdtOvK7tK9dEGiJMKMpdC0prQMuDlxK8kkyN1iFZd3+k9o6wqrYghXDc5l5B1o+CTqUTLM/h9yUnKog7XN87D8E8DbNt1JBXH5xTW/WejA9QiCxoQhSAQhCAEBCAgBCEIAQhCAEs3kkIppbcRhvyxEC/pTNKN6agMpn3yxFjRc2zc5o1QFPr3N8VgIc7R1xa2hFuK5rXxx4zcDXn+K6JtPaGJr2B7WnoGznhpPl+caKh1LDiPTi1/Tap/IIbIWcvT+Kc7Ep2WNxcX0v+KgMnI/xIx339QTrYtQLOxVDRn9bq6lAJjKGMuHyV8uwK47s0jAQRG1tusFUOvfHiHzkH+bzaJruvWsbIPlL88z8EYOryaG3IpXVQDx1Pbg5xN9fId59VJirGlh6TdNSbBV5+24BUQNfPA5/jA1jWPBdiLS0ki6IFwQsXWUAIQhACAhAQAhCEAIQsONhdAV/ae1JHTmCI4bBuN+pu7MNbfIZWuete63dmOZmGYmS+uPpj+V2XoVXZt2N9TNJGSGlzbFwtezWgkX4XCnbx73NjhiLHi72YsiDyyyKYBqqvBTQPN8JB7reYWslFZ4HKdwOGw5EOe0+shIaXfupuTiBFzYYnD3qc3wgS8W3P2yp3INEngcA59vjX5+ha2eCBvG/wDmu+CbM3sncLho73E+5S6PbVY7MOjaOZBPvXnc9CeDwNQk9Nzv8xx9yebJ8FVFE65a4kaXe/4rfLteqAzmaOxjfetVPt6XF0pnH+Ro9AUtZITLfHu5S4Q0wscLaO6Q9KBu9A22CONoH0RHHa3HhxSyLakUg6cptpbxhb6WkFbYq6KLCIngxk2kxSPeQLeU0kkk3tcX0UEk38lMZAY4sOoAJLTb6hvbuTDZ9T4xlyLEEtcOThrbqSuv2tAcPygPlXADuI7FjYG0mF72ZgvdiZcEB4DQDhJ1IsbhCB+hCFIBAQgIAQhCAFprWuMbw3yi1wb22NvStyEBwum3rp4xm5gkjOF0UtsnNu1wIBzsRzzTF3hJa3CPE0sjdAACy3ZquT73sw19WP28vtFYjPRb3Lw5GuGmUlnJ1pvhBonfnKKnufrN97Ftj3w2cdKKn/nj/wDVcgrm+T3qOFHmaY/DlL7jtEm89IR0YYGdQLPWtLN4qbP82O2RtvMFx4hS6ZnRKeZ6/TYr7jqzt5aP6Rg6+m34Lz/zXRDK8FvtN/8AVcZl1KwCnmVPRR4ydyh3upLjA+G/L/Zqbwb2xgDNnO1nkW/lXD9h5v7h611GLZd4I3W0bY+sKHMfwcU+RpUb+U7SQ4gG+jYXn0my9bsbxNq66JkQPQxyOuwNGANLTbMm+J7fSuYbeBbKbjXTs0v6FafAwb7Qd+7v9qNTGeRdpIQg5LOx3ALKAhWHOBAQgIAQhCAEIQgPknfj+8a37+T2io8Gg7ApG+4/tGs+/k9orTAOgOxVM6lP0o3Vw6LT1+5Q2qfVNvH2EKE0LydKpbAQptI3olRrKfSZMP8AWaFs1hCSduZXkBNqzYk4GMsNjwFiR2gJa1uagzOO453aZd/eF3SipgYA36vwXF91Y+l/EPUu402UVzkA2/d/QTsz39HJN/owKnLTCB5iU18C394u/d5PaiSrfmUPma4EFrmktI0Ive/pVp8EOw5Y6n8oc0iMxPYCQRmSwjPuUwGokvktP2OwhZWAsq84oICEBACEIQAhCEB8lb857SrPv5PWtVN+bHYFs31H9oVn38ntFa4PzY7FUzq08DCOAyMwsBc4jIDVE+waiMXdG62WbekM+BtoVP3elsCxou91rc8Nvj61Y45aqFlpoiGm4xDh28lW8nTp4WGVOg2U14JdJhdxaBm37V+KcUNGyEte15dqCHAWzyuCBkfWne291mvgjmYSyVjGB5F+m3IdLrF736k0i2RTmJjCy9mjpXOInmT2qdj2rNuOGVNm0AJcyLdXUte9u7crpRLEwOaWXfawOIXJJF87+5bNs7pStmaIAS0gkk5Ye12nvzTLZW1akRYJcGJoLQcyTbK58ylrG55c3a8YEW58FziHkgkuPAAW1PBdL3m2oYocDfKc22ugPHsSPd2dzmOjwYr3F2Do3dfFcmwy5qFvbsapilp5XP8AGBwDHNYDk5jWgNDTkb64jZIrO5zNf5JYRWd7JRZoGZY03P1XG406l3LdauHiGBtjlw1BH0bc/wAF891bZnulMwABLuiBmNcvUrZ4J9sVc73xwtYXxsD3EvwYwCGA2IIxW1PFe4PozamMvCDfsd3papkjQ5hDmnl6jyPUt6o3/wAuGyXqo5KWT9YBhDiMs3Alkg6irDQbaa7Dic0tcbNkGTSf0XD6DuXA8OSsMQ4QEBAQAhCEAIQhAfI2/Lv7RrD+3k9oqPTy/JjP8Fu3udeuqz+3l9opZHA6wLTzVLNcnKGGmXrwfCOSeQyZmMN8WL6Z9IgDU6K7bXrbtwrilBPPBI2SO4doLjJ1+BHEFdZga6WAEsdFJo5jjfC7UWPIjNeLEdT4fdGTxNbjirrQaTXPoty53GS10tQGhrjyH+6r9Vu1VOwyxSt643XDLc7jMlTZ9mVZitHJG6UDMObhacvokZg9qg2eaSkkiy1G04vE+MDgWG7QRn0tLecKiTOcGOcL3LiAfgtNLs2rhjDZgANQGuLrvJHlD3jrVj2lG2GiOV3uAtzL3Ead69diqXjDK7FsG2iw+Jja4uDQXWByBscrcc7q3tqcTbnNzWWkuR5brGxtlcNA865/VbT/ACCN0hGOpmNmj9AWAaHEchbtU7dGqe2lkjJxSlxfc31kBd0ieII9IUvaJhtn5XKL5Em1HDG8ccz3J5/w9N+e1P3A9sKseLdm52pvxuT1q0f8Pv8A1tR+7/62pWVa1ylXlrB3iWJrgQ4Ag6ggEHtBVR27u0Ig6ejbhIzkhbkyRo1wt0a7U5a9uauKwVeccQ7obX8dFYuxEWLTxdGfJJ6xmD2dafhUPYJ/J9oTQ/R8Y4N6mSgSADsdl3q+BACEIQAhCEB8gbxm9ZVffze25R4ZQ1o6N8zz9C2bxf8AVVNv183tuRs2G404qmRulKWEoos+6dSyWS2HMNxNvpkQCR124q4xV4a4tlF2GxPGy5ZJWPjs2ElpBvibkb+ZWjdqvqah+CQMvhviNxcDLQarxJdnS0epi/258+50yHaMRAs4WWitlaAXtdklTN2mSEGUkgfRBLR1mw1UKrp6eOTxETXuIbidie97GcAA0m1155RqaUZ4RsdMX6EkA6565Gy0baqHy+Kw5eLJLhbUEEAt/rIpVPX1LnCOCMDgLjFe/FONnbGZDeSqqRiIGIFwAHVa/qClLB7sshsmjXtehH5O8YfLw4G26XjRoQeJtx6l42bs4xR2k8p13ENNwC0YWAuHa420uVq2jvTHJPGxjXCJpIDjo5xyxW1A4Z81OranDE9x+ixx7wCvM5NbFFUa7bHavtKvVhPfACbV04/7f/W1VqOpMjQ45Ej02zVk8A+W0ZRzp3eh7FZVyZtfvVlHfUIQtBwjnG3Dg2vfm2AjtL2t9QXR1zzb2e12AZ3ZALdYkxepdDCAEIQgBCEID4822b1VR99L7blL2W0FhB0ufcoG2japn+9l9tynbGd0T2qlnUqsT9IyggjvmDkP6zXgflBqomwOwOtlbRreJJ45KTG2+nNSqWpbTyslcLi5a62uE8RztyXhl6qfkvHZdsszPHNABkcTaxOlz2aKXS0mRuMzqT71qodv0crwxkoLjoMxcjhci1+pe959qx08Dzq8tIY0Zm5yBPIda89nS+fBRzE5vtuslfNJ4t7msOQwEgFoyztzzUam2SC4HMkkWJK3iLotvfTrF+sqTAXAtw8DnxNurmvW+DDHTeUXZbv2NodjH6LhY6ggmx5tdqOwptX0znxysc67XNdbmMuJ4i+ah7N2gHENOp0I0/A9SmzgkPxaNBtnqSNSFVKXuaNPXXLKr7Kfshjgwh2oJGfDmFcfAgz+0nn/ALeT24/gqy92ZHp5q1eBH+8ZP3d/tsV9fOTLq6/l0uPsd3WCsrDnWF1ecI57SROm2zI9pAET7OuCbtazDYW0OKy6GFQ/Bw3xk1XUcHSED+IuefWFfAgBCEIAQhCA+Pt4W/Oqkft5vbcs7GaQ4204r3vM355VW/Xze25adlPN3dypkb34xxJoskAWravkiw4nz/1daI6wNIDjrYefip1bHeM9WfmVb3N1b+fDCK/UUt2hrcrWJtz5D1pvsBwAe3FidkTfM27/AFKLC1TWwYSyQCxvhd1tPNOsF38IqMTT45Ndb5XcvdB5be/1LXWXxkHha3YfxupGzG9MdhR8G7OVserFk1ho4h478jbvHpT+qqBZ7PpYbnstqVCmgDrOJsW54vq6kHqNvOl9XUPwSy26bywNB4NvZo8xN+0rw15IwVzWmtbfD/4RJn5nuVw8B/8AeMv7u/22Khwucbl2edvd5le/AZ/eM37u722K6sq1d8bapSR3hKN7a7xNJM/jgLW/af0R6Sm6oO+dUaqpioY8wHAykc+I/hbcnrIV5whx4PaDxVFHzk+UPfp6APOrMF4hiDWhrRYAAAdQyC9hACEIQAhCEB8h7y/9bVffze25a9mOtj7vet29DLVtUP283tuXjZTAcQ7PeqWdTwcoLBPbKHDBhsXccrf7jVMpZW4S0uF8OlxdJGFpkacN2AkEnPM5Cw5KRUsw6DmMsu9eGe675QWeejMSaW+SPd6wq3BK5psM+onXr6lZqeMujcDa5B04LzI6UblfW0luK9qOIcx3YD2Hh50z2Q3pHsS2VpeLEZj0cfPcJlsFwN/0gLEdmqN7CEt0+pL/AGTq1l4ni+eE6clitpwIWu4AhxPVYgH0qbDEAb53J/ruXmrnY4SR5EgdIdRtl19a8pkXURnz+CpSNtl9Y+a91dvAQ3+0Kg8oD/8Ao34KnTREP5jh+Kf+C/a4pZa6QWLzG1kQOmIvJJPUALq6pbnLurdVLT9zsG+m9ApmYIyDO4d0YP03dfIcVq3B2GY2Golv42UXAOrWk3u6/wBJxsT3JRuPu6Z3fllTdwJxRh2eN36199R+iO/kujWWg5YICEBQAQhCAEIQgPkne4fPqv7+X2io2zn2DzyF1J3xPz6r+/l9oqDsyLGXB3k2059qpZ1Yy9KS9hjEBYX/AACbwQB7G35ahJXAkBo1Nh38VYqWPCGjgAAq2etFBtvPAnbTta5wAzuRfinVFooVbDZ5PPP4pjRNyXiT2O4oJQSSFe0Rgdi4Z4urTOy3UlMX/KRHpi1uscj12UmsjuV42bRuZd0R4+QfJI6j9FM7FNlLjlpbP/K/Axpa9rsiQHDUHIgjhbmls9OQ5r75uLsXMg52PUpFdtBjmlssLw+x+iTY8CHDgvG0HWw30AueVrDj3pE5+pseYrPBBqxmnPgv2Q2eqLXi7TKfGdbGNvh7C4pXUDNO/Bw6VtT8liznAdhAJwnASM+Gt1fVyV/EX+2jv7G2FhoNFlYCyrjjAgIQEAIQhACEIQHybvg359V/fy+2VF2UMz2FMN8G/Par7+X2il1FkXfZPuVMjs0r0ocwwi7Xcbdx/FNISL5X6ss/MFDhGnZ8FMjFgTwGWWufVqq5GutY4Ne0RdgdYmxGnI6qZs9t2jhpfs4hZiaLWtwtbq5LbStDWm5zBtoc+VlU2b4v07kSrGfnUnZYyORvi04gZc+rNaa1gzJIBuABxII186lUYcGNPTfmeNyBmMg42K8ls36dhg9pw2tcnLz8Ut2vQjxbgSRcAZH3phC2QuZiboASQRhvncW15elRd4KnC0ttnkSeHHL0L0smG2Nb9U+iswggljjcjMHq0z610HwP7Kc+aSa4DInWtniLy0acLLn0khc4OAsRcc7g/iut+BeLDBUX1Mgv/KFor5OVq5KVbS4TOjBZQhXnKBAQgIAQhCAEIQgPljepvzyq++l9opVTDpW5i3qT7euL53U/fSe0UnpmfKM7fddUs7dP0j5gzt1KXCFojapUSqkbK0SIgtzmuuchpkdc+se5aaZwJy4evqTcRYmdmapbNqQhqXYnWBaRxzz8ycbOZ0GqBJCA7IAc8hmmdM3JufC6hl0l6dyQ1qi7bpg6LMC/q1U1o0Xmvh6Pf8UiZbUpLDKRBDhJXWvA/wDmZ/vB7IXMjHZzurLvXUvBIy0E33vqa1aquTiahY0/9y+IQhaDlAgIQEAIQhACEIQHzhvVF85qDzlk9opDTM+WZ3+pWvb8eKaY2/xJfbcq82MCRp67KhnYpeyGbGqRDFqOa1R5qdC3RUyOlSj3Sx59ie0rMksp4xdOKRqpNctoiasjs4hS4G+T9n4KXUwgnMXWGRoenPKQALNQOhnzXsMWypbkpRRJ7leqoLAjruuheCxtoJfvf9LVSatqvXgzb83k65T7LVpq5OTr/wCW8f0LihCFpOKCAhAQAhCEAIJQtNbGXRvaDYlrgDyJBF0BxDaha90jmnLHJb+Zyq9Rq09YPpTmq2ZPRF8ExxtN/FS2tia45d+diOFutKK94JFjfRVSR1NPNPgYwKbEMwl8LlPp3LPI61MhjAm1KMknhcmtI5VGuf0nqoC8xr3MsMCHjo3MC9TNyCyxq3PiyViRnlLcUVUasHgx2wwvnpbHG201+Ba6zbDkQR6Uk2iwgaEk5ADMk8gE28Gu7z4ZpaiUWkkZhLT9Bod0R26kq+uPZytdYvHx7OioQhXnKBAQgIAQhCAEFCEBzDealYJJGEukjdIXSxkkmMixxxE5tyINhkuT1WywZpTSVAkaHHouGAjr5Hlew0Xct/6Yw4a1jC8MGGoY0XcYj/iNHEsz7WkrmW1oYZ3ukZYhxxNczoktOYOSg9J4eUIy6rYLugxfZcPUFiPeLDlJDI3uPvATaNkgybLfliF1MgfUDL5J45EEe+yhwizRDWWw4Yrh3sg5P8w+KY02+VOP0/5UwgfINaZh7Cz1WU+J3H8mN+oMXj5ES79Uv42FP/NkTvoSfyqbDtrF5EMrv4SB6k2gnccvEydWQATKnMxIDYh2uePSApVETy/iV7WMi6hbVSeTBh+2beg/BWSm2K7IzSgfVaAPScyt9LRTHyntYLZhgJdfmHHTzJjBRsbZxu9w0c7MjrA0CsUIrhGeWotnzI3U2yYW2LWC/BxzPbcrbRQYXO7lrbtHE7AwFzvpEeSwfWPPqU8BCkyhCEAICEBACFlCAwhZQgPLm31XN95vBPFI901FK6lmcSSB0oXOOdyz6PHTnoulIQHz3UbsbXpifHU3j2j6dOQ4j+DInzLTRbXia8NlcYnfoyh0Rz5h4C+ibKPVUEUn5yNj/tNa71hAckpKqN3kvY7sc0+pO6aVoGZAHWQFaqrcrZ8nlUkGfEMa0+dtl4g3G2czSkh724vauvWSMCA1kQ1ewdrmj3rY3blMzWeLsxtJ8wzVpj3coxpTQD/6mfBSINmQMN2RRtPNrGg+gKBgQwbSdJlBFJIP07YIx/E7XuBTCHZsr/z7wB+hHfT6zzme6ycgLKgk0U1MyNuFjQ0ch7+tbllCAwhZQgMICyh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6388" name="Picture 4" descr="http://images.wisegeek.com/horseshoe-magn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3733800" cy="42672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72000" y="2133600"/>
            <a:ext cx="4084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 – north – </a:t>
            </a:r>
            <a:r>
              <a:rPr lang="mn-MN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хойд 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19600" y="3810000"/>
            <a:ext cx="4509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 – south – </a:t>
            </a:r>
            <a:r>
              <a:rPr lang="mn-MN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өмнөд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http://lora.georgievi.net/magnetic/static/interacti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762000"/>
            <a:ext cx="79248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2057400"/>
            <a:ext cx="8229600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4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Соронзны ижил туйлууд түлхэлцдэг. Соронзны эсрэг туйлууд таталцдаг.</a:t>
            </a:r>
            <a:endParaRPr lang="en-US" sz="4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86341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Биесийн хооронд үйлчлэл илэрч байгаа орон зайг физикт </a:t>
            </a:r>
            <a:r>
              <a:rPr lang="mn-MN" sz="40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орон</a:t>
            </a:r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гэнэ. Соронзон харилцан  үйлчлэл илэрч байгаа орон зайг </a:t>
            </a:r>
            <a:r>
              <a:rPr lang="mn-MN" sz="40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соронзон орон</a:t>
            </a:r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гэнэ. Соронзон орчимд соронзон орон байна. Соронзон орон соронзны туйл орчим </a:t>
            </a:r>
            <a:r>
              <a:rPr lang="mn-MN" sz="40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хүчтэй</a:t>
            </a:r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, дунд хавьд </a:t>
            </a:r>
            <a:r>
              <a:rPr lang="mn-MN" sz="40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сул</a:t>
            </a:r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байна. Орныг шугамаар дүрслэн зурж болдог.  Ийм шугамыг </a:t>
            </a:r>
            <a:r>
              <a:rPr lang="mn-MN" sz="40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соронзон орны шугам </a:t>
            </a:r>
            <a:r>
              <a:rPr lang="mn-MN" sz="40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гэдэг.</a:t>
            </a:r>
            <a:endParaRPr lang="en-US" sz="40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БХ-ын төлөвлөгөө, хөтөлбөр\hicheeld zurag\bar_magnet_correct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33400"/>
            <a:ext cx="4191000" cy="5334000"/>
          </a:xfrm>
          <a:prstGeom prst="rect">
            <a:avLst/>
          </a:prstGeom>
          <a:noFill/>
        </p:spPr>
      </p:pic>
      <p:pic>
        <p:nvPicPr>
          <p:cNvPr id="36866" name="Picture 2" descr="D:\БХ-ын төлөвлөгөө, хөтөлбөр\hicheeld zurag\bar_magnet_fields_md_w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685800"/>
            <a:ext cx="38862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БХ-ын төлөвлөгөө, хөтөлбөр\hicheeld zurag\bar_magnet_correct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0"/>
            <a:ext cx="4114800" cy="5334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228600"/>
            <a:ext cx="91440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Луужингийн </a:t>
            </a:r>
            <a:r>
              <a:rPr lang="en-US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N</a:t>
            </a:r>
            <a:r>
              <a:rPr lang="mn-MN" sz="36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туйл яагаад дэлхийн хойд туйлыг заадаг вэ? </a:t>
            </a:r>
            <a:endParaRPr lang="en-US" sz="36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6" name="Picture 4" descr="D:\БХ-ын төлөвлөгөө, хөтөлбөр\hicheeld zurag\earth_dipole_mag_field_anim_s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52600"/>
            <a:ext cx="4572000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752600"/>
            <a:ext cx="6705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mn-MN" sz="32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Шулуун соронзны ойролцоо 4 луужин байрлуулжээ. Аль цэгт луужин зөв чиглэлийг зааж байна вэ? </a:t>
            </a:r>
            <a:endParaRPr lang="en-US" sz="32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54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6350" stA="60000" endA="900" endPos="60000" dist="29997" dir="5400000" sy="-100000" algn="bl" rotWithShape="0"/>
                </a:effectLst>
                <a:latin typeface="Arial" pitchFamily="34" charset="0"/>
                <a:cs typeface="Arial" pitchFamily="34" charset="0"/>
              </a:rPr>
              <a:t>Гэрийн даалгавар</a:t>
            </a:r>
          </a:p>
          <a:p>
            <a:pPr algn="ctr"/>
            <a:endParaRPr lang="mn-MN" sz="5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mn-MN" sz="44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n-US" sz="4400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3124200"/>
            <a:ext cx="82153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3600" b="1" dirty="0" smtClean="0">
                <a:latin typeface="Arial" pitchFamily="34" charset="0"/>
                <a:cs typeface="Arial" pitchFamily="34" charset="0"/>
              </a:rPr>
              <a:t>Сэдэвтэй холбоотой үгийн сүлжээ зохиож ирнэ үү.</a:t>
            </a:r>
          </a:p>
          <a:p>
            <a:endParaRPr lang="mn-MN" sz="36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туяасайхан\поно\22222222222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5" name="WordArt 9"/>
          <p:cNvSpPr>
            <a:spLocks noChangeArrowheads="1" noChangeShapeType="1" noTextEdit="1"/>
          </p:cNvSpPr>
          <p:nvPr/>
        </p:nvSpPr>
        <p:spPr bwMode="gray">
          <a:xfrm>
            <a:off x="0" y="3348038"/>
            <a:ext cx="9144000" cy="229554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mn-MN" sz="9600" b="1" kern="10" dirty="0" smtClean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Mon"/>
              </a:rPr>
              <a:t>Анхаарал тавьсанд баярлалаа</a:t>
            </a:r>
          </a:p>
        </p:txBody>
      </p:sp>
      <p:pic>
        <p:nvPicPr>
          <p:cNvPr id="6" name="Picture 2" descr="http://images.google.mn/url?source=imgres&amp;ct=img&amp;q=http://www.cksinfo.com/clipart/toys/bell.png&amp;usg=AFQjCNHzv3wAj12ejLjbKvwGEUXiPFOxW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2286016" cy="26432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1" name="Picture 5" descr="http://www9l.incredimail.com/scache/im/gallery/content/200806181240/content_5261_pre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4800"/>
            <a:ext cx="4267200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9084321721765c1e78434b475a698ad93964e1a"/>
  <p:tag name="ISPRING_RESOURCE_PATHS_HASH_2" val="17ecdc46c02858a46efe5b9ca52b15cd2e2e40c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181</Words>
  <Application>Microsoft Office PowerPoint</Application>
  <PresentationFormat>On-screen Show (4:3)</PresentationFormat>
  <Paragraphs>23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Erdenebaatar</dc:creator>
  <cp:lastModifiedBy>kkkkkk</cp:lastModifiedBy>
  <cp:revision>54</cp:revision>
  <dcterms:created xsi:type="dcterms:W3CDTF">2014-12-10T09:22:12Z</dcterms:created>
  <dcterms:modified xsi:type="dcterms:W3CDTF">2015-03-11T22:10:53Z</dcterms:modified>
</cp:coreProperties>
</file>