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7"/>
  </p:notesMasterIdLst>
  <p:sldIdLst>
    <p:sldId id="257" r:id="rId2"/>
    <p:sldId id="258" r:id="rId3"/>
    <p:sldId id="259" r:id="rId4"/>
    <p:sldId id="275" r:id="rId5"/>
    <p:sldId id="261" r:id="rId6"/>
    <p:sldId id="276" r:id="rId7"/>
    <p:sldId id="264" r:id="rId8"/>
    <p:sldId id="271" r:id="rId9"/>
    <p:sldId id="265" r:id="rId10"/>
    <p:sldId id="266" r:id="rId11"/>
    <p:sldId id="270" r:id="rId12"/>
    <p:sldId id="268" r:id="rId13"/>
    <p:sldId id="269" r:id="rId14"/>
    <p:sldId id="272" r:id="rId15"/>
    <p:sldId id="27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1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B1976E-E05F-4588-9274-8074BACF3133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756539-CE13-491D-9E29-D9DC420DCB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11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756539-CE13-491D-9E29-D9DC420DCBD3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587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30B4A9A-8B47-44EC-9642-F40B1656C225}" type="datetimeFigureOut">
              <a:rPr lang="en-US" smtClean="0"/>
              <a:pPr/>
              <a:t>10/17/2019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7364BB7-8FD5-48C8-931A-2AA657835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mn-MN" dirty="0" smtClean="0">
                <a:solidFill>
                  <a:schemeClr val="bg1">
                    <a:lumMod val="40000"/>
                    <a:lumOff val="60000"/>
                  </a:schemeClr>
                </a:solidFill>
                <a:latin typeface="Arial Mon" pitchFamily="34" charset="0"/>
              </a:rPr>
              <a:t>Сэдэв:</a:t>
            </a:r>
            <a:br>
              <a:rPr lang="mn-MN" dirty="0" smtClean="0">
                <a:solidFill>
                  <a:schemeClr val="bg1">
                    <a:lumMod val="40000"/>
                    <a:lumOff val="60000"/>
                  </a:schemeClr>
                </a:solidFill>
                <a:latin typeface="Arial Mon" pitchFamily="34" charset="0"/>
              </a:rPr>
            </a:br>
            <a:r>
              <a:rPr lang="mn-MN" dirty="0" smtClean="0">
                <a:solidFill>
                  <a:schemeClr val="bg1">
                    <a:lumMod val="40000"/>
                    <a:lumOff val="60000"/>
                  </a:schemeClr>
                </a:solidFill>
                <a:latin typeface="Arial Mon" pitchFamily="34" charset="0"/>
              </a:rPr>
              <a:t>    “О” авиаг таниулах нь</a:t>
            </a:r>
            <a:endParaRPr lang="en-US" dirty="0">
              <a:solidFill>
                <a:schemeClr val="bg1">
                  <a:lumMod val="40000"/>
                  <a:lumOff val="60000"/>
                </a:schemeClr>
              </a:solidFill>
              <a:latin typeface="Arial Mon" pitchFamily="34" charset="0"/>
            </a:endParaRPr>
          </a:p>
        </p:txBody>
      </p:sp>
      <p:pic>
        <p:nvPicPr>
          <p:cNvPr id="28674" name="Picture 2" descr="C:\Users\next\Documents\0bWJoSZLnmgi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572008"/>
            <a:ext cx="2143140" cy="1857378"/>
          </a:xfrm>
          <a:prstGeom prst="rect">
            <a:avLst/>
          </a:prstGeom>
          <a:noFill/>
        </p:spPr>
      </p:pic>
      <p:pic>
        <p:nvPicPr>
          <p:cNvPr id="28676" name="Picture 4" descr="C:\Users\next\Documents\0bWJoSZLnmgi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000" y="0"/>
            <a:ext cx="1905000" cy="142875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mn-MN" sz="6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Зорилго</a:t>
            </a:r>
            <a:endParaRPr lang="en-US" sz="6000" dirty="0">
              <a:solidFill>
                <a:schemeClr val="accent4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385765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mn-MN" sz="5400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Arial Mon" pitchFamily="34" charset="0"/>
              </a:rPr>
              <a:t> </a:t>
            </a:r>
          </a:p>
          <a:p>
            <a:pPr>
              <a:buFont typeface="Wingdings" pitchFamily="2" charset="2"/>
              <a:buChar char="v"/>
            </a:pPr>
            <a:r>
              <a:rPr lang="mn-MN" sz="6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“О”авиаг таниулна.</a:t>
            </a:r>
            <a:endParaRPr lang="en-US" sz="60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mn-MN" sz="5400" b="0" dirty="0" smtClean="0">
                <a:latin typeface="Arial" pitchFamily="34" charset="0"/>
                <a:cs typeface="Arial" pitchFamily="34" charset="0"/>
              </a:rPr>
              <a:t>Зорилт</a:t>
            </a:r>
            <a:endParaRPr lang="en-US" sz="54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mn-MN" sz="4400" dirty="0" smtClean="0">
                <a:latin typeface="Arial" pitchFamily="34" charset="0"/>
                <a:cs typeface="Arial" pitchFamily="34" charset="0"/>
              </a:rPr>
              <a:t>Зургийг ажиглаад ярилцах</a:t>
            </a:r>
          </a:p>
          <a:p>
            <a:pPr>
              <a:buFont typeface="Wingdings" pitchFamily="2" charset="2"/>
              <a:buChar char="v"/>
            </a:pPr>
            <a:r>
              <a:rPr lang="mn-MN" sz="4400" dirty="0" smtClean="0">
                <a:latin typeface="Arial" pitchFamily="34" charset="0"/>
                <a:cs typeface="Arial" pitchFamily="34" charset="0"/>
              </a:rPr>
              <a:t>Үгийн бүтцээс “О” авиаг ялган таних, нүдлэх унших, бичих</a:t>
            </a:r>
          </a:p>
          <a:p>
            <a:pPr>
              <a:buFont typeface="Wingdings" pitchFamily="2" charset="2"/>
              <a:buChar char="v"/>
            </a:pPr>
            <a:r>
              <a:rPr lang="mn-MN" sz="4400" dirty="0" smtClean="0">
                <a:latin typeface="Arial" pitchFamily="34" charset="0"/>
                <a:cs typeface="Arial" pitchFamily="34" charset="0"/>
              </a:rPr>
              <a:t>Хэл яриаг хөгжүүлэх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next\Pictures\Со зураг\хөдөлгөөнт\7502-001-07-1076_362e78b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42910" y="357167"/>
            <a:ext cx="77867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6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Үйл ажиллагаа</a:t>
            </a:r>
            <a:endParaRPr lang="en-US" sz="6000" dirty="0">
              <a:solidFill>
                <a:srgbClr val="FFC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1472" y="1571613"/>
            <a:ext cx="82868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>
              <a:buFont typeface="Wingdings" pitchFamily="2" charset="2"/>
              <a:buChar char="Ø"/>
            </a:pPr>
            <a:r>
              <a:rPr lang="mn-MN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Сэдэл үүсгэх \Зураг харуулан\</a:t>
            </a:r>
          </a:p>
          <a:p>
            <a:pPr lvl="4">
              <a:buFont typeface="Wingdings" pitchFamily="2" charset="2"/>
              <a:buChar char="Ø"/>
            </a:pPr>
            <a:r>
              <a:rPr lang="mn-MN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Эх дээр ажилах ярилцах</a:t>
            </a:r>
          </a:p>
          <a:p>
            <a:pPr lvl="4">
              <a:buFont typeface="Wingdings" pitchFamily="2" charset="2"/>
              <a:buChar char="Ø"/>
            </a:pPr>
            <a:r>
              <a:rPr lang="mn-MN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Авиа таниулах</a:t>
            </a:r>
          </a:p>
          <a:p>
            <a:pPr lvl="4">
              <a:buFont typeface="Wingdings" pitchFamily="2" charset="2"/>
              <a:buChar char="Ø"/>
            </a:pPr>
            <a:r>
              <a:rPr lang="mn-MN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Үсэг таниулах</a:t>
            </a:r>
          </a:p>
          <a:p>
            <a:pPr lvl="4">
              <a:buFont typeface="Wingdings" pitchFamily="2" charset="2"/>
              <a:buChar char="Ø"/>
            </a:pPr>
            <a:r>
              <a:rPr lang="mn-MN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Оньсого таагаарай</a:t>
            </a:r>
          </a:p>
          <a:p>
            <a:pPr lvl="4">
              <a:buFont typeface="Wingdings" pitchFamily="2" charset="2"/>
              <a:buChar char="Ø"/>
            </a:pPr>
            <a:r>
              <a:rPr lang="mn-MN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Би бичье</a:t>
            </a:r>
          </a:p>
          <a:p>
            <a:pPr lvl="4">
              <a:buFont typeface="Wingdings" pitchFamily="2" charset="2"/>
              <a:buChar char="Ø"/>
            </a:pPr>
            <a:r>
              <a:rPr lang="mn-MN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Дуугаа дуулъя</a:t>
            </a:r>
          </a:p>
          <a:p>
            <a:pPr lvl="4">
              <a:buFont typeface="Wingdings" pitchFamily="2" charset="2"/>
              <a:buChar char="Ø"/>
            </a:pPr>
            <a:r>
              <a:rPr lang="mn-MN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Зураарай ,будаарай</a:t>
            </a:r>
          </a:p>
          <a:p>
            <a:pPr lvl="4">
              <a:buFont typeface="Wingdings" pitchFamily="2" charset="2"/>
              <a:buChar char="Ø"/>
            </a:pPr>
            <a:r>
              <a:rPr lang="mn-MN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Зөв холбоорой</a:t>
            </a:r>
          </a:p>
          <a:p>
            <a:pPr lvl="4">
              <a:buFont typeface="Wingdings" pitchFamily="2" charset="2"/>
              <a:buChar char="Ø"/>
            </a:pPr>
            <a:r>
              <a:rPr lang="mn-MN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Ялгаж нэрлээрэй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dirty="0"/>
          </a:p>
        </p:txBody>
      </p:sp>
      <p:pic>
        <p:nvPicPr>
          <p:cNvPr id="7169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857224" y="357166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3600" dirty="0" smtClean="0">
                <a:latin typeface="Arial" pitchFamily="34" charset="0"/>
                <a:cs typeface="Arial" pitchFamily="34" charset="0"/>
              </a:rPr>
              <a:t>Уг зурганд ямар ямар зүйлс байна вэ?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643702" y="5357826"/>
            <a:ext cx="91440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643042" y="5357826"/>
            <a:ext cx="91440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857488" y="5357826"/>
            <a:ext cx="91440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071934" y="5357826"/>
            <a:ext cx="91440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57818" y="5357826"/>
            <a:ext cx="91440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allAtOnce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320040"/>
            <a:ext cx="6770586" cy="1143000"/>
          </a:xfrm>
        </p:spPr>
        <p:txBody>
          <a:bodyPr>
            <a:normAutofit fontScale="90000"/>
          </a:bodyPr>
          <a:lstStyle/>
          <a:p>
            <a:r>
              <a:rPr lang="mn-MN" dirty="0" smtClean="0"/>
              <a:t>        Ялгааг нь олоорой</a:t>
            </a:r>
            <a:br>
              <a:rPr lang="mn-MN" dirty="0" smtClean="0"/>
            </a:br>
            <a:endParaRPr lang="en-US" dirty="0"/>
          </a:p>
        </p:txBody>
      </p:sp>
      <p:pic>
        <p:nvPicPr>
          <p:cNvPr id="1026" name="Picture 2" descr="C:\Users\next\Pictures\хөдөлгөөнт\2_5e07cb6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2" y="1071546"/>
            <a:ext cx="8572560" cy="578645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1071546"/>
          </a:xfrm>
        </p:spPr>
        <p:txBody>
          <a:bodyPr>
            <a:noAutofit/>
          </a:bodyPr>
          <a:lstStyle/>
          <a:p>
            <a:r>
              <a:rPr lang="mn-MN" sz="5000" dirty="0" smtClean="0">
                <a:latin typeface="Arial" pitchFamily="34" charset="0"/>
                <a:cs typeface="Arial" pitchFamily="34" charset="0"/>
              </a:rPr>
              <a:t>Оньсогоо таагаарай</a:t>
            </a:r>
            <a:endParaRPr lang="en-US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00240"/>
            <a:ext cx="7239000" cy="385765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mn-MN" sz="4800" dirty="0" smtClean="0">
                <a:latin typeface="Arial" pitchFamily="34" charset="0"/>
                <a:cs typeface="Arial" pitchFamily="34" charset="0"/>
              </a:rPr>
              <a:t>Захгүй хөнжил </a:t>
            </a:r>
          </a:p>
          <a:p>
            <a:pPr algn="just">
              <a:buNone/>
            </a:pPr>
            <a:r>
              <a:rPr lang="mn-MN" sz="4800" dirty="0" smtClean="0">
                <a:latin typeface="Arial" pitchFamily="34" charset="0"/>
                <a:cs typeface="Arial" pitchFamily="34" charset="0"/>
              </a:rPr>
              <a:t>Зайгүй сувд </a:t>
            </a:r>
          </a:p>
          <a:p>
            <a:pPr algn="ctr">
              <a:buNone/>
            </a:pPr>
            <a:endParaRPr lang="mn-MN" sz="48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mn-MN" sz="4800" dirty="0">
                <a:latin typeface="Arial" pitchFamily="34" charset="0"/>
                <a:cs typeface="Arial" pitchFamily="34" charset="0"/>
              </a:rPr>
              <a:t> </a:t>
            </a:r>
            <a:r>
              <a:rPr lang="mn-MN" sz="4800" dirty="0" smtClean="0">
                <a:latin typeface="Arial" pitchFamily="34" charset="0"/>
                <a:cs typeface="Arial" pitchFamily="34" charset="0"/>
              </a:rPr>
              <a:t>                 Тэр юу вэ?</a:t>
            </a:r>
            <a:endParaRPr lang="en-US" sz="4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28605"/>
            <a:ext cx="8458200" cy="1428759"/>
          </a:xfrm>
        </p:spPr>
        <p:txBody>
          <a:bodyPr>
            <a:normAutofit fontScale="90000"/>
          </a:bodyPr>
          <a:lstStyle/>
          <a:p>
            <a:pPr algn="l"/>
            <a:r>
              <a:rPr lang="mn-MN" sz="6000" dirty="0" smtClean="0">
                <a:latin typeface="Arial" pitchFamily="34" charset="0"/>
                <a:cs typeface="Arial" pitchFamily="34" charset="0"/>
              </a:rPr>
              <a:t>Оньсогоо таагаарай</a:t>
            </a:r>
            <a:endParaRPr lang="en-US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662" y="2000240"/>
            <a:ext cx="7143800" cy="3638560"/>
          </a:xfrm>
        </p:spPr>
        <p:txBody>
          <a:bodyPr>
            <a:normAutofit/>
          </a:bodyPr>
          <a:lstStyle/>
          <a:p>
            <a:r>
              <a:rPr lang="mn-MN" sz="5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Хилэн гадартай</a:t>
            </a:r>
          </a:p>
          <a:p>
            <a:r>
              <a:rPr lang="mn-MN" sz="5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Туузан дотортой</a:t>
            </a:r>
          </a:p>
          <a:p>
            <a:endParaRPr lang="mn-MN" sz="5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mn-MN" sz="5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                 Тэр юу вэ?</a:t>
            </a:r>
            <a:endParaRPr lang="en-US" sz="5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mn-MN" sz="4800" dirty="0" smtClean="0">
                <a:latin typeface="Arial" pitchFamily="34" charset="0"/>
                <a:cs typeface="Arial" pitchFamily="34" charset="0"/>
              </a:rPr>
              <a:t>Авиа таниулах </a:t>
            </a:r>
            <a:endParaRPr lang="en-US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mn-MN" sz="4400" dirty="0" smtClean="0">
                <a:latin typeface="Arial" pitchFamily="34" charset="0"/>
                <a:cs typeface="Arial" pitchFamily="34" charset="0"/>
              </a:rPr>
              <a:t>Дармал үсэг </a:t>
            </a:r>
          </a:p>
          <a:p>
            <a:pPr marL="514350" indent="-514350">
              <a:buNone/>
            </a:pPr>
            <a:r>
              <a:rPr lang="mn-MN" sz="4400" dirty="0" smtClean="0">
                <a:latin typeface="Arial" pitchFamily="34" charset="0"/>
                <a:cs typeface="Arial" pitchFamily="34" charset="0"/>
              </a:rPr>
              <a:t>Том:  О              Жижиг:  о үсэг </a:t>
            </a:r>
          </a:p>
          <a:p>
            <a:pPr marL="514350" indent="-514350">
              <a:buNone/>
            </a:pPr>
            <a:r>
              <a:rPr lang="mn-MN" sz="4400" dirty="0" smtClean="0">
                <a:latin typeface="Arial" pitchFamily="34" charset="0"/>
                <a:cs typeface="Arial" pitchFamily="34" charset="0"/>
              </a:rPr>
              <a:t>      -Дармал “О” авиатай төстэй зүйл байна уу? Бүгдээрэй нэрлье</a:t>
            </a:r>
            <a:r>
              <a:rPr lang="en-US" sz="4400" dirty="0" smtClean="0">
                <a:latin typeface="Arial" pitchFamily="34" charset="0"/>
                <a:cs typeface="Arial" pitchFamily="34" charset="0"/>
              </a:rPr>
              <a:t>!</a:t>
            </a:r>
            <a:endParaRPr lang="en-US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3174" y="267494"/>
            <a:ext cx="6043626" cy="1399032"/>
          </a:xfrm>
        </p:spPr>
        <p:txBody>
          <a:bodyPr/>
          <a:lstStyle/>
          <a:p>
            <a:r>
              <a:rPr lang="mn-MN" dirty="0" smtClean="0"/>
              <a:t>Би бичье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57430"/>
            <a:ext cx="6686568" cy="2643206"/>
          </a:xfrm>
        </p:spPr>
        <p:txBody>
          <a:bodyPr/>
          <a:lstStyle/>
          <a:p>
            <a:pPr marL="514350" indent="-514350">
              <a:buNone/>
            </a:pPr>
            <a:r>
              <a:rPr lang="mn-MN" dirty="0" smtClean="0"/>
              <a:t>2. Бичмэл үсэг</a:t>
            </a:r>
            <a:r>
              <a:rPr lang="en-US" dirty="0" smtClean="0"/>
              <a:t> </a:t>
            </a:r>
            <a:r>
              <a:rPr lang="mn-MN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.................................................</a:t>
            </a:r>
          </a:p>
          <a:p>
            <a:pPr marL="514350" indent="-514350">
              <a:buNone/>
            </a:pPr>
            <a:r>
              <a:rPr lang="mn-MN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928662" y="3714752"/>
            <a:ext cx="585791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928662" y="3357562"/>
            <a:ext cx="585791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5400000">
            <a:off x="750067" y="3178967"/>
            <a:ext cx="1071570" cy="571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>
            <a:off x="2678893" y="3178967"/>
            <a:ext cx="1071570" cy="571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>
            <a:off x="5107785" y="3178967"/>
            <a:ext cx="1071570" cy="571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58" name="Picture 2" descr="C:\Users\next\Pictures\Со зураг\хөдөлгөөнт\funny-animation[1]_05d8c0b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0" y="-136525"/>
            <a:ext cx="2436798" cy="2136765"/>
          </a:xfrm>
          <a:prstGeom prst="rect">
            <a:avLst/>
          </a:prstGeom>
          <a:noFill/>
        </p:spPr>
      </p:pic>
      <p:pic>
        <p:nvPicPr>
          <p:cNvPr id="19462" name="Picture 6" descr="C:\Users\next\Pictures\Со зураг\хөдөлгөөнт\funny-animation[1]_05d8c0b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15140" y="3857628"/>
            <a:ext cx="2428860" cy="300037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endParaRPr lang="en-US" sz="7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C:\Users\next\Pictures\Со зураг\хөдөлгөөнт\ist2_6153990-birdie-si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571472" y="571480"/>
            <a:ext cx="807249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mn-MN" sz="66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Дуугаа дуулъя</a:t>
            </a:r>
            <a:endParaRPr lang="en-US" sz="66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785793"/>
          </a:xfrm>
        </p:spPr>
        <p:txBody>
          <a:bodyPr>
            <a:normAutofit/>
          </a:bodyPr>
          <a:lstStyle/>
          <a:p>
            <a:pPr algn="ctr"/>
            <a:r>
              <a:rPr lang="mn-MN" dirty="0" smtClean="0">
                <a:latin typeface="Arial" pitchFamily="34" charset="0"/>
                <a:cs typeface="Arial" pitchFamily="34" charset="0"/>
              </a:rPr>
              <a:t>Зөв холбоорой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1071546"/>
            <a:ext cx="8501090" cy="5786454"/>
          </a:xfrm>
        </p:spPr>
        <p:txBody>
          <a:bodyPr>
            <a:noAutofit/>
          </a:bodyPr>
          <a:lstStyle/>
          <a:p>
            <a:pPr algn="l"/>
            <a:r>
              <a:rPr lang="mn-MN" sz="5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Шар </a:t>
            </a:r>
            <a:r>
              <a:rPr lang="en-US" sz="5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5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5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mn-MN" sz="5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mn-MN" sz="5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Хар</a:t>
            </a:r>
          </a:p>
          <a:p>
            <a:pPr algn="l"/>
            <a:r>
              <a:rPr lang="mn-MN" sz="54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Ногоон</a:t>
            </a:r>
            <a:r>
              <a:rPr lang="en-US" sz="54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5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b             c </a:t>
            </a:r>
            <a:endParaRPr lang="mn-MN" sz="5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mn-MN" sz="5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Улаан</a:t>
            </a:r>
            <a:r>
              <a:rPr lang="mn-MN" sz="5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r>
              <a:rPr lang="mn-MN" sz="5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Хөх</a:t>
            </a:r>
            <a:r>
              <a:rPr lang="en-US" sz="5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         </a:t>
            </a:r>
            <a:r>
              <a:rPr lang="en-US" sz="5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d             e</a:t>
            </a:r>
            <a:endParaRPr lang="en-US" sz="54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1" name="Picture 1" descr="C:\Users\next\Pictures\Со зураг\хөдөлгөөнт\800px-Cirrus_cloud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1071546"/>
            <a:ext cx="1449659" cy="1504591"/>
          </a:xfrm>
          <a:prstGeom prst="rect">
            <a:avLst/>
          </a:prstGeom>
          <a:noFill/>
        </p:spPr>
      </p:pic>
      <p:pic>
        <p:nvPicPr>
          <p:cNvPr id="25602" name="Picture 2" descr="C:\Users\next\Pictures\Со зураг\хөдөлгөөнт\400_F_3904601_8EEtR8yjeqsvchNGAW88d07hiojigx7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4500570"/>
            <a:ext cx="1428760" cy="1611306"/>
          </a:xfrm>
          <a:prstGeom prst="rect">
            <a:avLst/>
          </a:prstGeom>
          <a:noFill/>
        </p:spPr>
      </p:pic>
      <p:pic>
        <p:nvPicPr>
          <p:cNvPr id="25603" name="Picture 3" descr="C:\Users\next\Pictures\Со зураг\хөдөлгөөнт\softsoap-appl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2786058"/>
            <a:ext cx="1533522" cy="1274381"/>
          </a:xfrm>
          <a:prstGeom prst="rect">
            <a:avLst/>
          </a:prstGeom>
          <a:noFill/>
        </p:spPr>
      </p:pic>
      <p:pic>
        <p:nvPicPr>
          <p:cNvPr id="25604" name="Picture 4" descr="C:\Users\next\Pictures\Со зураг\хөдөлгөөнт\no017-cartoon-sun-02-a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4857760"/>
            <a:ext cx="1714512" cy="1619250"/>
          </a:xfrm>
          <a:prstGeom prst="rect">
            <a:avLst/>
          </a:prstGeom>
          <a:noFill/>
        </p:spPr>
      </p:pic>
      <p:pic>
        <p:nvPicPr>
          <p:cNvPr id="25605" name="Picture 5" descr="C:\Users\next\Pictures\Со зураг\хөдөлгөөнт\t2mo0cxa0cxxxxxxxx_!!80356998.jpg_310x310_76e30ff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2786058"/>
            <a:ext cx="1438521" cy="142876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000107"/>
          </a:xfrm>
        </p:spPr>
        <p:txBody>
          <a:bodyPr/>
          <a:lstStyle/>
          <a:p>
            <a:r>
              <a:rPr lang="mn-MN" dirty="0" smtClean="0"/>
              <a:t>Зураарай будаарай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488" y="2357430"/>
            <a:ext cx="5611732" cy="4071966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4577" name="Picture 1" descr="C:\Users\next\Pictures\Со зураг\хөдөлгөөнт\animation-icon-0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06720"/>
            <a:ext cx="2676525" cy="2551280"/>
          </a:xfrm>
          <a:prstGeom prst="rect">
            <a:avLst/>
          </a:prstGeom>
          <a:noFill/>
        </p:spPr>
      </p:pic>
      <p:pic>
        <p:nvPicPr>
          <p:cNvPr id="1026" name="Picture 2" descr="C:\Users\next\Pictures\хөдөлгөөнт\how-to-draw-an-anime-cartoon-kitty-step-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928670"/>
            <a:ext cx="6429388" cy="592933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64" y="571480"/>
            <a:ext cx="5786478" cy="2571768"/>
          </a:xfrm>
        </p:spPr>
        <p:txBody>
          <a:bodyPr>
            <a:noAutofit/>
          </a:bodyPr>
          <a:lstStyle/>
          <a:p>
            <a:r>
              <a:rPr lang="mn-MN" sz="7200" dirty="0" smtClean="0">
                <a:latin typeface="Arial" pitchFamily="34" charset="0"/>
                <a:cs typeface="Arial" pitchFamily="34" charset="0"/>
              </a:rPr>
              <a:t>Дуугаа дуулцгаая</a:t>
            </a:r>
            <a:endParaRPr lang="en-US" sz="7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C:\Users\next\Pictures\Со зураг\хөдөлгөөнт\46103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857488" cy="3357562"/>
          </a:xfrm>
          <a:prstGeom prst="rect">
            <a:avLst/>
          </a:prstGeom>
          <a:noFill/>
        </p:spPr>
      </p:pic>
      <p:pic>
        <p:nvPicPr>
          <p:cNvPr id="2052" name="Picture 4" descr="C:\Users\next\Pictures\Со зураг\хөдөлгөөнт\alvin5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3214686"/>
            <a:ext cx="4286250" cy="3643314"/>
          </a:xfrm>
          <a:prstGeom prst="rect">
            <a:avLst/>
          </a:prstGeom>
          <a:noFill/>
        </p:spPr>
      </p:pic>
      <p:pic>
        <p:nvPicPr>
          <p:cNvPr id="2053" name="Picture 5" descr="C:\Users\next\Pictures\Со зураг\хөдөлгөөнт\2mcdsw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0"/>
            <a:ext cx="2500298" cy="214311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7238"/>
          </a:xfrm>
        </p:spPr>
        <p:txBody>
          <a:bodyPr>
            <a:normAutofit/>
          </a:bodyPr>
          <a:lstStyle/>
          <a:p>
            <a:pPr algn="ctr"/>
            <a:r>
              <a:rPr lang="en-US" sz="6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6000" dirty="0" smtClean="0">
                <a:latin typeface="Arial" pitchFamily="34" charset="0"/>
                <a:cs typeface="Arial" pitchFamily="34" charset="0"/>
              </a:rPr>
            </a:br>
            <a:endParaRPr lang="en-US" sz="5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0" name="Picture 2" descr="C:\Users\next\Pictures\Со зураг\хөдөлгөөнт\animatio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0" y="1357298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72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Идэвхтэй оролцсонд   баярлалаа</a:t>
            </a:r>
            <a:endParaRPr lang="en-US" sz="72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Custom 20">
      <a:dk1>
        <a:srgbClr val="000000"/>
      </a:dk1>
      <a:lt1>
        <a:srgbClr val="E2AFD8"/>
      </a:lt1>
      <a:dk2>
        <a:srgbClr val="B13F9A"/>
      </a:dk2>
      <a:lt2>
        <a:srgbClr val="000000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297</TotalTime>
  <Words>148</Words>
  <Application>Microsoft Office PowerPoint</Application>
  <PresentationFormat>On-screen Show (4:3)</PresentationFormat>
  <Paragraphs>50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Opulent</vt:lpstr>
      <vt:lpstr>Сэдэв:     “О” авиаг таниулах нь</vt:lpstr>
      <vt:lpstr>Зорилго</vt:lpstr>
      <vt:lpstr>Зорилт</vt:lpstr>
      <vt:lpstr>PowerPoint Presentation</vt:lpstr>
      <vt:lpstr>PowerPoint Presentation</vt:lpstr>
      <vt:lpstr>        Ялгааг нь олоорой </vt:lpstr>
      <vt:lpstr>Оньсогоо таагаарай</vt:lpstr>
      <vt:lpstr>Оньсогоо таагаарай</vt:lpstr>
      <vt:lpstr>Авиа таниулах </vt:lpstr>
      <vt:lpstr>Би бичье</vt:lpstr>
      <vt:lpstr>PowerPoint Presentation</vt:lpstr>
      <vt:lpstr>Зөв холбоорой</vt:lpstr>
      <vt:lpstr>Зураарай будаарай</vt:lpstr>
      <vt:lpstr>Дуугаа дуулцгаая</vt:lpstr>
      <vt:lpstr> </vt:lpstr>
    </vt:vector>
  </TitlesOfParts>
  <Company>Shidet ordon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Сэдэв: “О” авиаг таниулах нь</dc:title>
  <dc:creator>Gunjkhen</dc:creator>
  <cp:lastModifiedBy>Butemj</cp:lastModifiedBy>
  <cp:revision>37</cp:revision>
  <dcterms:created xsi:type="dcterms:W3CDTF">2010-04-17T06:47:46Z</dcterms:created>
  <dcterms:modified xsi:type="dcterms:W3CDTF">2019-10-17T06:41:53Z</dcterms:modified>
</cp:coreProperties>
</file>