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50406300" cy="10801350"/>
  <p:notesSz cx="9144000" cy="6858000"/>
  <p:embeddedFontLst>
    <p:embeddedFont>
      <p:font typeface="Calibri" panose="020F0502020204030204" pitchFamily="34" charset="0"/>
      <p:regular r:id="rId3"/>
      <p:bold r:id="rId4"/>
      <p:italic r:id="rId5"/>
      <p:boldItalic r:id="rId6"/>
    </p:embeddedFont>
    <p:embeddedFont>
      <p:font typeface="맑은 고딕" panose="020B0503020000020004" pitchFamily="34" charset="-127"/>
      <p:regular r:id="rId7"/>
      <p:bold r:id="rId8"/>
    </p:embeddedFont>
  </p:embeddedFontLst>
  <p:defaultTextStyle>
    <a:defPPr>
      <a:defRPr lang="en-US"/>
    </a:defPPr>
    <a:lvl1pPr marL="0" algn="l" defTabSz="3497580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1pPr>
    <a:lvl2pPr marL="1748790" algn="l" defTabSz="3497580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2pPr>
    <a:lvl3pPr marL="3497580" algn="l" defTabSz="3497580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3pPr>
    <a:lvl4pPr marL="5246370" algn="l" defTabSz="3497580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4pPr>
    <a:lvl5pPr marL="6995160" algn="l" defTabSz="3497580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5pPr>
    <a:lvl6pPr marL="8743950" algn="l" defTabSz="3497580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6pPr>
    <a:lvl7pPr marL="10492740" algn="l" defTabSz="3497580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7pPr>
    <a:lvl8pPr marL="12241530" algn="l" defTabSz="3497580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8pPr>
    <a:lvl9pPr marL="13990320" algn="l" defTabSz="3497580" rtl="0" eaLnBrk="1" latinLnBrk="0" hangingPunct="1">
      <a:defRPr sz="6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9" d="100"/>
          <a:sy n="29" d="100"/>
        </p:scale>
        <p:origin x="-210" y="-1488"/>
      </p:cViewPr>
      <p:guideLst>
        <p:guide orient="horz" pos="3402"/>
        <p:guide pos="1587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heme" Target="theme/theme1.xml"/><Relationship Id="rId5" Type="http://schemas.openxmlformats.org/officeDocument/2006/relationships/font" Target="fonts/font3.fntdata"/><Relationship Id="rId10" Type="http://schemas.openxmlformats.org/officeDocument/2006/relationships/viewProps" Target="viewProps.xml"/><Relationship Id="rId4" Type="http://schemas.openxmlformats.org/officeDocument/2006/relationships/font" Target="fonts/font2.fntdata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80473" y="3355420"/>
            <a:ext cx="42845355" cy="231528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60945" y="6120765"/>
            <a:ext cx="35284410" cy="27603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748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497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246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995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743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0492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2241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399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980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646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81750" y="6940868"/>
            <a:ext cx="42845355" cy="2145268"/>
          </a:xfrm>
        </p:spPr>
        <p:txBody>
          <a:bodyPr anchor="t"/>
          <a:lstStyle>
            <a:lvl1pPr algn="l">
              <a:defRPr sz="15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81750" y="4578074"/>
            <a:ext cx="42845355" cy="2362795"/>
          </a:xfrm>
        </p:spPr>
        <p:txBody>
          <a:bodyPr anchor="b"/>
          <a:lstStyle>
            <a:lvl1pPr marL="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1pPr>
            <a:lvl2pPr marL="1748790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2pPr>
            <a:lvl3pPr marL="3497580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3pPr>
            <a:lvl4pPr marL="5246370" indent="0">
              <a:buNone/>
              <a:defRPr sz="5400">
                <a:solidFill>
                  <a:schemeClr val="tx1">
                    <a:tint val="75000"/>
                  </a:schemeClr>
                </a:solidFill>
              </a:defRPr>
            </a:lvl4pPr>
            <a:lvl5pPr marL="6995160" indent="0">
              <a:buNone/>
              <a:defRPr sz="5400">
                <a:solidFill>
                  <a:schemeClr val="tx1">
                    <a:tint val="75000"/>
                  </a:schemeClr>
                </a:solidFill>
              </a:defRPr>
            </a:lvl5pPr>
            <a:lvl6pPr marL="8743950" indent="0">
              <a:buNone/>
              <a:defRPr sz="5400">
                <a:solidFill>
                  <a:schemeClr val="tx1">
                    <a:tint val="75000"/>
                  </a:schemeClr>
                </a:solidFill>
              </a:defRPr>
            </a:lvl6pPr>
            <a:lvl7pPr marL="10492740" indent="0">
              <a:buNone/>
              <a:defRPr sz="5400">
                <a:solidFill>
                  <a:schemeClr val="tx1">
                    <a:tint val="75000"/>
                  </a:schemeClr>
                </a:solidFill>
              </a:defRPr>
            </a:lvl7pPr>
            <a:lvl8pPr marL="12241530" indent="0">
              <a:buNone/>
              <a:defRPr sz="5400">
                <a:solidFill>
                  <a:schemeClr val="tx1">
                    <a:tint val="75000"/>
                  </a:schemeClr>
                </a:solidFill>
              </a:defRPr>
            </a:lvl8pPr>
            <a:lvl9pPr marL="13990320" indent="0">
              <a:buNone/>
              <a:defRPr sz="5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610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20315" y="2520316"/>
            <a:ext cx="22262783" cy="7128392"/>
          </a:xfrm>
        </p:spPr>
        <p:txBody>
          <a:bodyPr/>
          <a:lstStyle>
            <a:lvl1pPr>
              <a:defRPr sz="10700"/>
            </a:lvl1pPr>
            <a:lvl2pPr>
              <a:defRPr sz="9200"/>
            </a:lvl2pPr>
            <a:lvl3pPr>
              <a:defRPr sz="77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23202" y="2520316"/>
            <a:ext cx="22262783" cy="7128392"/>
          </a:xfrm>
        </p:spPr>
        <p:txBody>
          <a:bodyPr/>
          <a:lstStyle>
            <a:lvl1pPr>
              <a:defRPr sz="10700"/>
            </a:lvl1pPr>
            <a:lvl2pPr>
              <a:defRPr sz="9200"/>
            </a:lvl2pPr>
            <a:lvl3pPr>
              <a:defRPr sz="77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821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20315" y="2417803"/>
            <a:ext cx="22271536" cy="1007625"/>
          </a:xfrm>
        </p:spPr>
        <p:txBody>
          <a:bodyPr anchor="b"/>
          <a:lstStyle>
            <a:lvl1pPr marL="0" indent="0">
              <a:buNone/>
              <a:defRPr sz="9200" b="1"/>
            </a:lvl1pPr>
            <a:lvl2pPr marL="1748790" indent="0">
              <a:buNone/>
              <a:defRPr sz="7700" b="1"/>
            </a:lvl2pPr>
            <a:lvl3pPr marL="3497580" indent="0">
              <a:buNone/>
              <a:defRPr sz="6900" b="1"/>
            </a:lvl3pPr>
            <a:lvl4pPr marL="5246370" indent="0">
              <a:buNone/>
              <a:defRPr sz="6100" b="1"/>
            </a:lvl4pPr>
            <a:lvl5pPr marL="6995160" indent="0">
              <a:buNone/>
              <a:defRPr sz="6100" b="1"/>
            </a:lvl5pPr>
            <a:lvl6pPr marL="8743950" indent="0">
              <a:buNone/>
              <a:defRPr sz="6100" b="1"/>
            </a:lvl6pPr>
            <a:lvl7pPr marL="10492740" indent="0">
              <a:buNone/>
              <a:defRPr sz="6100" b="1"/>
            </a:lvl7pPr>
            <a:lvl8pPr marL="12241530" indent="0">
              <a:buNone/>
              <a:defRPr sz="6100" b="1"/>
            </a:lvl8pPr>
            <a:lvl9pPr marL="13990320" indent="0">
              <a:buNone/>
              <a:defRPr sz="6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20315" y="3425428"/>
            <a:ext cx="22271536" cy="6223279"/>
          </a:xfrm>
        </p:spPr>
        <p:txBody>
          <a:bodyPr/>
          <a:lstStyle>
            <a:lvl1pPr>
              <a:defRPr sz="9200"/>
            </a:lvl1pPr>
            <a:lvl2pPr>
              <a:defRPr sz="7700"/>
            </a:lvl2pPr>
            <a:lvl3pPr>
              <a:defRPr sz="6900"/>
            </a:lvl3pPr>
            <a:lvl4pPr>
              <a:defRPr sz="6100"/>
            </a:lvl4pPr>
            <a:lvl5pPr>
              <a:defRPr sz="6100"/>
            </a:lvl5pPr>
            <a:lvl6pPr>
              <a:defRPr sz="6100"/>
            </a:lvl6pPr>
            <a:lvl7pPr>
              <a:defRPr sz="6100"/>
            </a:lvl7pPr>
            <a:lvl8pPr>
              <a:defRPr sz="6100"/>
            </a:lvl8pPr>
            <a:lvl9pPr>
              <a:defRPr sz="6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605703" y="2417803"/>
            <a:ext cx="22280285" cy="1007625"/>
          </a:xfrm>
        </p:spPr>
        <p:txBody>
          <a:bodyPr anchor="b"/>
          <a:lstStyle>
            <a:lvl1pPr marL="0" indent="0">
              <a:buNone/>
              <a:defRPr sz="9200" b="1"/>
            </a:lvl1pPr>
            <a:lvl2pPr marL="1748790" indent="0">
              <a:buNone/>
              <a:defRPr sz="7700" b="1"/>
            </a:lvl2pPr>
            <a:lvl3pPr marL="3497580" indent="0">
              <a:buNone/>
              <a:defRPr sz="6900" b="1"/>
            </a:lvl3pPr>
            <a:lvl4pPr marL="5246370" indent="0">
              <a:buNone/>
              <a:defRPr sz="6100" b="1"/>
            </a:lvl4pPr>
            <a:lvl5pPr marL="6995160" indent="0">
              <a:buNone/>
              <a:defRPr sz="6100" b="1"/>
            </a:lvl5pPr>
            <a:lvl6pPr marL="8743950" indent="0">
              <a:buNone/>
              <a:defRPr sz="6100" b="1"/>
            </a:lvl6pPr>
            <a:lvl7pPr marL="10492740" indent="0">
              <a:buNone/>
              <a:defRPr sz="6100" b="1"/>
            </a:lvl7pPr>
            <a:lvl8pPr marL="12241530" indent="0">
              <a:buNone/>
              <a:defRPr sz="6100" b="1"/>
            </a:lvl8pPr>
            <a:lvl9pPr marL="13990320" indent="0">
              <a:buNone/>
              <a:defRPr sz="6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605703" y="3425428"/>
            <a:ext cx="22280285" cy="6223279"/>
          </a:xfrm>
        </p:spPr>
        <p:txBody>
          <a:bodyPr/>
          <a:lstStyle>
            <a:lvl1pPr>
              <a:defRPr sz="9200"/>
            </a:lvl1pPr>
            <a:lvl2pPr>
              <a:defRPr sz="7700"/>
            </a:lvl2pPr>
            <a:lvl3pPr>
              <a:defRPr sz="6900"/>
            </a:lvl3pPr>
            <a:lvl4pPr>
              <a:defRPr sz="6100"/>
            </a:lvl4pPr>
            <a:lvl5pPr>
              <a:defRPr sz="6100"/>
            </a:lvl5pPr>
            <a:lvl6pPr>
              <a:defRPr sz="6100"/>
            </a:lvl6pPr>
            <a:lvl7pPr>
              <a:defRPr sz="6100"/>
            </a:lvl7pPr>
            <a:lvl8pPr>
              <a:defRPr sz="6100"/>
            </a:lvl8pPr>
            <a:lvl9pPr>
              <a:defRPr sz="6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609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707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256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0318" y="430054"/>
            <a:ext cx="16583325" cy="1830229"/>
          </a:xfrm>
        </p:spPr>
        <p:txBody>
          <a:bodyPr anchor="b"/>
          <a:lstStyle>
            <a:lvl1pPr algn="l">
              <a:defRPr sz="7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07463" y="430055"/>
            <a:ext cx="28178522" cy="9218653"/>
          </a:xfrm>
        </p:spPr>
        <p:txBody>
          <a:bodyPr/>
          <a:lstStyle>
            <a:lvl1pPr>
              <a:defRPr sz="12200"/>
            </a:lvl1pPr>
            <a:lvl2pPr>
              <a:defRPr sz="10700"/>
            </a:lvl2pPr>
            <a:lvl3pPr>
              <a:defRPr sz="92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20318" y="2260283"/>
            <a:ext cx="16583325" cy="7388424"/>
          </a:xfrm>
        </p:spPr>
        <p:txBody>
          <a:bodyPr/>
          <a:lstStyle>
            <a:lvl1pPr marL="0" indent="0">
              <a:buNone/>
              <a:defRPr sz="5400"/>
            </a:lvl1pPr>
            <a:lvl2pPr marL="1748790" indent="0">
              <a:buNone/>
              <a:defRPr sz="4600"/>
            </a:lvl2pPr>
            <a:lvl3pPr marL="3497580" indent="0">
              <a:buNone/>
              <a:defRPr sz="3800"/>
            </a:lvl3pPr>
            <a:lvl4pPr marL="5246370" indent="0">
              <a:buNone/>
              <a:defRPr sz="3400"/>
            </a:lvl4pPr>
            <a:lvl5pPr marL="6995160" indent="0">
              <a:buNone/>
              <a:defRPr sz="3400"/>
            </a:lvl5pPr>
            <a:lvl6pPr marL="8743950" indent="0">
              <a:buNone/>
              <a:defRPr sz="3400"/>
            </a:lvl6pPr>
            <a:lvl7pPr marL="10492740" indent="0">
              <a:buNone/>
              <a:defRPr sz="3400"/>
            </a:lvl7pPr>
            <a:lvl8pPr marL="12241530" indent="0">
              <a:buNone/>
              <a:defRPr sz="3400"/>
            </a:lvl8pPr>
            <a:lvl9pPr marL="13990320" indent="0">
              <a:buNone/>
              <a:defRPr sz="3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663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79988" y="7560945"/>
            <a:ext cx="30243780" cy="892612"/>
          </a:xfrm>
        </p:spPr>
        <p:txBody>
          <a:bodyPr anchor="b"/>
          <a:lstStyle>
            <a:lvl1pPr algn="l">
              <a:defRPr sz="7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879988" y="965121"/>
            <a:ext cx="30243780" cy="6480810"/>
          </a:xfrm>
        </p:spPr>
        <p:txBody>
          <a:bodyPr/>
          <a:lstStyle>
            <a:lvl1pPr marL="0" indent="0">
              <a:buNone/>
              <a:defRPr sz="12200"/>
            </a:lvl1pPr>
            <a:lvl2pPr marL="1748790" indent="0">
              <a:buNone/>
              <a:defRPr sz="10700"/>
            </a:lvl2pPr>
            <a:lvl3pPr marL="3497580" indent="0">
              <a:buNone/>
              <a:defRPr sz="9200"/>
            </a:lvl3pPr>
            <a:lvl4pPr marL="5246370" indent="0">
              <a:buNone/>
              <a:defRPr sz="7700"/>
            </a:lvl4pPr>
            <a:lvl5pPr marL="6995160" indent="0">
              <a:buNone/>
              <a:defRPr sz="7700"/>
            </a:lvl5pPr>
            <a:lvl6pPr marL="8743950" indent="0">
              <a:buNone/>
              <a:defRPr sz="7700"/>
            </a:lvl6pPr>
            <a:lvl7pPr marL="10492740" indent="0">
              <a:buNone/>
              <a:defRPr sz="7700"/>
            </a:lvl7pPr>
            <a:lvl8pPr marL="12241530" indent="0">
              <a:buNone/>
              <a:defRPr sz="7700"/>
            </a:lvl8pPr>
            <a:lvl9pPr marL="13990320" indent="0">
              <a:buNone/>
              <a:defRPr sz="7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879988" y="8453557"/>
            <a:ext cx="30243780" cy="1267658"/>
          </a:xfrm>
        </p:spPr>
        <p:txBody>
          <a:bodyPr/>
          <a:lstStyle>
            <a:lvl1pPr marL="0" indent="0">
              <a:buNone/>
              <a:defRPr sz="5400"/>
            </a:lvl1pPr>
            <a:lvl2pPr marL="1748790" indent="0">
              <a:buNone/>
              <a:defRPr sz="4600"/>
            </a:lvl2pPr>
            <a:lvl3pPr marL="3497580" indent="0">
              <a:buNone/>
              <a:defRPr sz="3800"/>
            </a:lvl3pPr>
            <a:lvl4pPr marL="5246370" indent="0">
              <a:buNone/>
              <a:defRPr sz="3400"/>
            </a:lvl4pPr>
            <a:lvl5pPr marL="6995160" indent="0">
              <a:buNone/>
              <a:defRPr sz="3400"/>
            </a:lvl5pPr>
            <a:lvl6pPr marL="8743950" indent="0">
              <a:buNone/>
              <a:defRPr sz="3400"/>
            </a:lvl6pPr>
            <a:lvl7pPr marL="10492740" indent="0">
              <a:buNone/>
              <a:defRPr sz="3400"/>
            </a:lvl7pPr>
            <a:lvl8pPr marL="12241530" indent="0">
              <a:buNone/>
              <a:defRPr sz="3400"/>
            </a:lvl8pPr>
            <a:lvl9pPr marL="13990320" indent="0">
              <a:buNone/>
              <a:defRPr sz="3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158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17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544567" y="432556"/>
            <a:ext cx="11341418" cy="921615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20315" y="432556"/>
            <a:ext cx="33184148" cy="921615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269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0315" y="432555"/>
            <a:ext cx="45365670" cy="1800225"/>
          </a:xfrm>
          <a:prstGeom prst="rect">
            <a:avLst/>
          </a:prstGeom>
        </p:spPr>
        <p:txBody>
          <a:bodyPr vert="horz" lIns="349758" tIns="174879" rIns="349758" bIns="17487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20315" y="2520316"/>
            <a:ext cx="45365670" cy="7128392"/>
          </a:xfrm>
          <a:prstGeom prst="rect">
            <a:avLst/>
          </a:prstGeom>
        </p:spPr>
        <p:txBody>
          <a:bodyPr vert="horz" lIns="349758" tIns="174879" rIns="349758" bIns="17487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20315" y="10011252"/>
            <a:ext cx="11761470" cy="575072"/>
          </a:xfrm>
          <a:prstGeom prst="rect">
            <a:avLst/>
          </a:prstGeom>
        </p:spPr>
        <p:txBody>
          <a:bodyPr vert="horz" lIns="349758" tIns="174879" rIns="349758" bIns="174879" rtlCol="0" anchor="ctr"/>
          <a:lstStyle>
            <a:lvl1pPr algn="l">
              <a:defRPr sz="4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0F872-3942-4C5A-89FA-6187AFFB202B}" type="datetimeFigureOut">
              <a:rPr lang="en-US" smtClean="0"/>
              <a:t>8/8/2019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222153" y="10011252"/>
            <a:ext cx="15961995" cy="575072"/>
          </a:xfrm>
          <a:prstGeom prst="rect">
            <a:avLst/>
          </a:prstGeom>
        </p:spPr>
        <p:txBody>
          <a:bodyPr vert="horz" lIns="349758" tIns="174879" rIns="349758" bIns="174879" rtlCol="0" anchor="ctr"/>
          <a:lstStyle>
            <a:lvl1pPr algn="ctr">
              <a:defRPr sz="4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124515" y="10011252"/>
            <a:ext cx="11761470" cy="575072"/>
          </a:xfrm>
          <a:prstGeom prst="rect">
            <a:avLst/>
          </a:prstGeom>
        </p:spPr>
        <p:txBody>
          <a:bodyPr vert="horz" lIns="349758" tIns="174879" rIns="349758" bIns="174879" rtlCol="0" anchor="ctr"/>
          <a:lstStyle>
            <a:lvl1pPr algn="r">
              <a:defRPr sz="4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5F91C-DFAA-4BDC-B07C-F69357F14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50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97580" rtl="0" eaLnBrk="1" latinLnBrk="0" hangingPunct="1">
        <a:spcBef>
          <a:spcPct val="0"/>
        </a:spcBef>
        <a:buNone/>
        <a:defRPr sz="16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11593" indent="-1311593" algn="l" defTabSz="3497580" rtl="0" eaLnBrk="1" latinLnBrk="0" hangingPunct="1">
        <a:spcBef>
          <a:spcPct val="20000"/>
        </a:spcBef>
        <a:buFont typeface="Arial" panose="020B0604020202020204" pitchFamily="34" charset="0"/>
        <a:buChar char="•"/>
        <a:defRPr sz="12200" kern="1200">
          <a:solidFill>
            <a:schemeClr val="tx1"/>
          </a:solidFill>
          <a:latin typeface="+mn-lt"/>
          <a:ea typeface="+mn-ea"/>
          <a:cs typeface="+mn-cs"/>
        </a:defRPr>
      </a:lvl1pPr>
      <a:lvl2pPr marL="2841784" indent="-1092994" algn="l" defTabSz="3497580" rtl="0" eaLnBrk="1" latinLnBrk="0" hangingPunct="1">
        <a:spcBef>
          <a:spcPct val="20000"/>
        </a:spcBef>
        <a:buFont typeface="Arial" panose="020B0604020202020204" pitchFamily="34" charset="0"/>
        <a:buChar char="–"/>
        <a:defRPr sz="10700" kern="1200">
          <a:solidFill>
            <a:schemeClr val="tx1"/>
          </a:solidFill>
          <a:latin typeface="+mn-lt"/>
          <a:ea typeface="+mn-ea"/>
          <a:cs typeface="+mn-cs"/>
        </a:defRPr>
      </a:lvl2pPr>
      <a:lvl3pPr marL="4371975" indent="-874395" algn="l" defTabSz="3497580" rtl="0" eaLnBrk="1" latinLnBrk="0" hangingPunct="1">
        <a:spcBef>
          <a:spcPct val="20000"/>
        </a:spcBef>
        <a:buFont typeface="Arial" panose="020B0604020202020204" pitchFamily="34" charset="0"/>
        <a:buChar char="•"/>
        <a:defRPr sz="9200" kern="1200">
          <a:solidFill>
            <a:schemeClr val="tx1"/>
          </a:solidFill>
          <a:latin typeface="+mn-lt"/>
          <a:ea typeface="+mn-ea"/>
          <a:cs typeface="+mn-cs"/>
        </a:defRPr>
      </a:lvl3pPr>
      <a:lvl4pPr marL="6120765" indent="-874395" algn="l" defTabSz="3497580" rtl="0" eaLnBrk="1" latinLnBrk="0" hangingPunct="1">
        <a:spcBef>
          <a:spcPct val="20000"/>
        </a:spcBef>
        <a:buFont typeface="Arial" panose="020B0604020202020204" pitchFamily="34" charset="0"/>
        <a:buChar char="–"/>
        <a:defRPr sz="7700" kern="1200">
          <a:solidFill>
            <a:schemeClr val="tx1"/>
          </a:solidFill>
          <a:latin typeface="+mn-lt"/>
          <a:ea typeface="+mn-ea"/>
          <a:cs typeface="+mn-cs"/>
        </a:defRPr>
      </a:lvl4pPr>
      <a:lvl5pPr marL="7869555" indent="-874395" algn="l" defTabSz="3497580" rtl="0" eaLnBrk="1" latinLnBrk="0" hangingPunct="1">
        <a:spcBef>
          <a:spcPct val="20000"/>
        </a:spcBef>
        <a:buFont typeface="Arial" panose="020B0604020202020204" pitchFamily="34" charset="0"/>
        <a:buChar char="»"/>
        <a:defRPr sz="7700" kern="1200">
          <a:solidFill>
            <a:schemeClr val="tx1"/>
          </a:solidFill>
          <a:latin typeface="+mn-lt"/>
          <a:ea typeface="+mn-ea"/>
          <a:cs typeface="+mn-cs"/>
        </a:defRPr>
      </a:lvl5pPr>
      <a:lvl6pPr marL="9618345" indent="-874395" algn="l" defTabSz="3497580" rtl="0" eaLnBrk="1" latinLnBrk="0" hangingPunct="1">
        <a:spcBef>
          <a:spcPct val="20000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6pPr>
      <a:lvl7pPr marL="11367135" indent="-874395" algn="l" defTabSz="3497580" rtl="0" eaLnBrk="1" latinLnBrk="0" hangingPunct="1">
        <a:spcBef>
          <a:spcPct val="20000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7pPr>
      <a:lvl8pPr marL="13115925" indent="-874395" algn="l" defTabSz="3497580" rtl="0" eaLnBrk="1" latinLnBrk="0" hangingPunct="1">
        <a:spcBef>
          <a:spcPct val="20000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8pPr>
      <a:lvl9pPr marL="14864715" indent="-874395" algn="l" defTabSz="3497580" rtl="0" eaLnBrk="1" latinLnBrk="0" hangingPunct="1">
        <a:spcBef>
          <a:spcPct val="20000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97580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1pPr>
      <a:lvl2pPr marL="1748790" algn="l" defTabSz="3497580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2pPr>
      <a:lvl3pPr marL="3497580" algn="l" defTabSz="3497580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3pPr>
      <a:lvl4pPr marL="5246370" algn="l" defTabSz="3497580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4pPr>
      <a:lvl5pPr marL="6995160" algn="l" defTabSz="3497580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5pPr>
      <a:lvl6pPr marL="8743950" algn="l" defTabSz="3497580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6pPr>
      <a:lvl7pPr marL="10492740" algn="l" defTabSz="3497580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7pPr>
      <a:lvl8pPr marL="12241530" algn="l" defTabSz="3497580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algn="l" defTabSz="3497580" rtl="0" eaLnBrk="1" latinLnBrk="0" hangingPunct="1">
        <a:defRPr sz="6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3307794"/>
            <a:ext cx="504063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0" dirty="0" smtClean="0">
                <a:solidFill>
                  <a:schemeClr val="bg1"/>
                </a:solidFill>
              </a:rPr>
              <a:t>대한민국 부산해운대여자중학교 </a:t>
            </a:r>
            <a:r>
              <a:rPr lang="en-US" altLang="ko-KR" sz="13000" dirty="0" smtClean="0">
                <a:solidFill>
                  <a:schemeClr val="bg1"/>
                </a:solidFill>
              </a:rPr>
              <a:t>– </a:t>
            </a:r>
            <a:r>
              <a:rPr lang="ko-KR" altLang="en-US" sz="13000" dirty="0" smtClean="0">
                <a:solidFill>
                  <a:schemeClr val="bg1"/>
                </a:solidFill>
              </a:rPr>
              <a:t>몽골 </a:t>
            </a:r>
            <a:r>
              <a:rPr lang="en-US" altLang="ko-KR" sz="13000" dirty="0" smtClean="0">
                <a:solidFill>
                  <a:schemeClr val="bg1"/>
                </a:solidFill>
              </a:rPr>
              <a:t>23</a:t>
            </a:r>
            <a:r>
              <a:rPr lang="ko-KR" altLang="en-US" sz="13000" dirty="0" smtClean="0">
                <a:solidFill>
                  <a:schemeClr val="bg1"/>
                </a:solidFill>
              </a:rPr>
              <a:t>번 학교</a:t>
            </a:r>
            <a:endParaRPr lang="en-US" sz="13000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819" y="450294"/>
            <a:ext cx="3537139" cy="235809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9488" y="450295"/>
            <a:ext cx="8646340" cy="23580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7" y="5400675"/>
            <a:ext cx="25203149" cy="5292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87"/>
          <a:stretch/>
        </p:blipFill>
        <p:spPr>
          <a:xfrm>
            <a:off x="25419175" y="5400675"/>
            <a:ext cx="24698744" cy="5292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6346166" y="6336779"/>
            <a:ext cx="18218024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ko-KR" altLang="en-US" sz="1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년도 </a:t>
            </a:r>
            <a:r>
              <a:rPr lang="ko-KR" altLang="en-US" sz="1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하계 협력 교류</a:t>
            </a:r>
            <a:endParaRPr lang="en-US" sz="1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346166" y="8929067"/>
            <a:ext cx="18218024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기간 </a:t>
            </a:r>
            <a:r>
              <a:rPr lang="en-US" altLang="ko-KR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ko-KR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ko-KR" altLang="en-US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년 </a:t>
            </a:r>
            <a:r>
              <a:rPr lang="en-US" altLang="ko-KR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ko-KR" altLang="en-US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월  </a:t>
            </a:r>
            <a:r>
              <a:rPr lang="en-US" altLang="ko-KR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ko-KR" altLang="en-US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일    </a:t>
            </a:r>
            <a:r>
              <a:rPr lang="en-US" altLang="ko-KR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</a:t>
            </a:r>
            <a:r>
              <a:rPr lang="en-US" altLang="ko-KR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ko-KR" altLang="en-US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년 </a:t>
            </a:r>
            <a:r>
              <a:rPr lang="en-US" altLang="ko-KR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ko-KR" altLang="en-US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월 </a:t>
            </a:r>
            <a:r>
              <a:rPr lang="en-US" altLang="ko-KR" sz="7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ko-KR" altLang="en-US" sz="7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일</a:t>
            </a:r>
            <a:endParaRPr lang="en-US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2906" y="450294"/>
            <a:ext cx="4801315" cy="2400657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30494269" y="450294"/>
            <a:ext cx="7454297" cy="2400657"/>
            <a:chOff x="30494271" y="450294"/>
            <a:chExt cx="7807180" cy="2298451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94271" y="450295"/>
              <a:ext cx="2383996" cy="229845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32878267" y="450294"/>
              <a:ext cx="5423184" cy="229845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>
                <a:lnSpc>
                  <a:spcPts val="4400"/>
                </a:lnSpc>
              </a:pPr>
              <a:r>
                <a:rPr lang="mn-MN" sz="3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НИЙСЛЭЛИЙН ЕРӨНХИЙ БОЛОВСРОЛЫН ЛАБОРАТОРИ 23 ДУГААР СУРГУУЛЬ</a:t>
              </a:r>
              <a:endPara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4650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34</Words>
  <Application>Microsoft Office PowerPoint</Application>
  <PresentationFormat>Custom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Times New Roman</vt:lpstr>
      <vt:lpstr>Calibri</vt:lpstr>
      <vt:lpstr>맑은 고딕</vt:lpstr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IT_HEAD</dc:creator>
  <cp:lastModifiedBy>IT_HEAD</cp:lastModifiedBy>
  <cp:revision>8</cp:revision>
  <dcterms:created xsi:type="dcterms:W3CDTF">2018-08-10T11:24:41Z</dcterms:created>
  <dcterms:modified xsi:type="dcterms:W3CDTF">2019-08-08T06:30:27Z</dcterms:modified>
</cp:coreProperties>
</file>