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8" r:id="rId3"/>
    <p:sldId id="270" r:id="rId4"/>
    <p:sldId id="268" r:id="rId5"/>
    <p:sldId id="264" r:id="rId6"/>
    <p:sldId id="262" r:id="rId7"/>
    <p:sldId id="266" r:id="rId8"/>
    <p:sldId id="271" r:id="rId9"/>
    <p:sldId id="265" r:id="rId10"/>
    <p:sldId id="267" r:id="rId11"/>
  </p:sldIdLst>
  <p:sldSz cx="9144000" cy="6858000" type="screen4x3"/>
  <p:notesSz cx="6858000" cy="9144000"/>
  <p:custDataLst>
    <p:tags r:id="rId1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62" autoAdjust="0"/>
  </p:normalViewPr>
  <p:slideViewPr>
    <p:cSldViewPr>
      <p:cViewPr>
        <p:scale>
          <a:sx n="125" d="100"/>
          <a:sy n="125" d="100"/>
        </p:scale>
        <p:origin x="222" y="1668"/>
      </p:cViewPr>
      <p:guideLst>
        <p:guide orient="horz" pos="2160"/>
        <p:guide pos="2880"/>
      </p:guideLst>
    </p:cSldViewPr>
  </p:slideViewPr>
  <p:outlineViewPr>
    <p:cViewPr>
      <p:scale>
        <a:sx n="33" d="100"/>
        <a:sy n="33" d="100"/>
      </p:scale>
      <p:origin x="0" y="5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mn-M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mn-MN" sz="2800" dirty="0" smtClean="0"/>
              <a:t>Судалгаа</a:t>
            </a:r>
            <a:endParaRPr lang="en-US" sz="2800" dirty="0"/>
          </a:p>
        </c:rich>
      </c:tx>
      <c:layout>
        <c:manualLayout>
          <c:xMode val="edge"/>
          <c:yMode val="edge"/>
          <c:x val="0.36847810471059539"/>
          <c:y val="0"/>
        </c:manualLayout>
      </c:layout>
      <c:overlay val="0"/>
    </c:title>
    <c:autoTitleDeleted val="0"/>
    <c:plotArea>
      <c:layout/>
      <c:doughnutChart>
        <c:varyColors val="1"/>
        <c:ser>
          <c:idx val="0"/>
          <c:order val="0"/>
          <c:tx>
            <c:strRef>
              <c:f>Sheet1!$B$1</c:f>
              <c:strCache>
                <c:ptCount val="1"/>
                <c:pt idx="0">
                  <c:v>Sales</c:v>
                </c:pt>
              </c:strCache>
            </c:strRef>
          </c:tx>
          <c:cat>
            <c:strRef>
              <c:f>Sheet1!$A$2:$A$4</c:f>
              <c:strCache>
                <c:ptCount val="3"/>
                <c:pt idx="0">
                  <c:v>өөрийн гэсэн дотоод ертөнцдөө итгэдэг хүүхдүүд</c:v>
                </c:pt>
                <c:pt idx="1">
                  <c:v>бодит амьдралыг илүүд үздэг хүүхдүүд </c:v>
                </c:pt>
                <c:pt idx="2">
                  <c:v>дээрх бүгд</c:v>
                </c:pt>
              </c:strCache>
            </c:strRef>
          </c:cat>
          <c:val>
            <c:numRef>
              <c:f>Sheet1!$B$2:$B$4</c:f>
              <c:numCache>
                <c:formatCode>General</c:formatCode>
                <c:ptCount val="3"/>
                <c:pt idx="0">
                  <c:v>50</c:v>
                </c:pt>
                <c:pt idx="1">
                  <c:v>36</c:v>
                </c:pt>
                <c:pt idx="2">
                  <c:v>24</c:v>
                </c:pt>
              </c:numCache>
            </c:numRef>
          </c:val>
        </c:ser>
        <c:dLbls>
          <c:showLegendKey val="0"/>
          <c:showVal val="0"/>
          <c:showCatName val="0"/>
          <c:showSerName val="0"/>
          <c:showPercent val="0"/>
          <c:showBubbleSize val="0"/>
          <c:showLeaderLines val="1"/>
        </c:dLbls>
        <c:firstSliceAng val="0"/>
        <c:holeSize val="50"/>
      </c:doughnutChart>
    </c:plotArea>
    <c:legend>
      <c:legendPos val="r"/>
      <c:layout/>
      <c:overlay val="0"/>
    </c:legend>
    <c:plotVisOnly val="1"/>
    <c:dispBlanksAs val="gap"/>
    <c:showDLblsOverMax val="0"/>
  </c:chart>
  <c:txPr>
    <a:bodyPr/>
    <a:lstStyle/>
    <a:p>
      <a:pPr>
        <a:defRPr sz="1800"/>
      </a:pPr>
      <a:endParaRPr lang="mn-M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mn-M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65955B-C82A-4714-B5ED-A297C131B8B4}" type="datetimeFigureOut">
              <a:rPr lang="mn-MN" smtClean="0"/>
              <a:t>2019-02-20</a:t>
            </a:fld>
            <a:endParaRPr lang="mn-M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mn-M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n-M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mn-M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C59624-F293-431E-A541-DCB92B1C55CC}" type="slidenum">
              <a:rPr lang="mn-MN" smtClean="0"/>
              <a:t>‹#›</a:t>
            </a:fld>
            <a:endParaRPr lang="mn-MN"/>
          </a:p>
        </p:txBody>
      </p:sp>
    </p:spTree>
    <p:extLst>
      <p:ext uri="{BB962C8B-B14F-4D97-AF65-F5344CB8AC3E}">
        <p14:creationId xmlns:p14="http://schemas.microsoft.com/office/powerpoint/2010/main" val="2742356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mn-MN" dirty="0"/>
          </a:p>
        </p:txBody>
      </p:sp>
      <p:sp>
        <p:nvSpPr>
          <p:cNvPr id="4" name="Slide Number Placeholder 3"/>
          <p:cNvSpPr>
            <a:spLocks noGrp="1"/>
          </p:cNvSpPr>
          <p:nvPr>
            <p:ph type="sldNum" sz="quarter" idx="10"/>
          </p:nvPr>
        </p:nvSpPr>
        <p:spPr/>
        <p:txBody>
          <a:bodyPr/>
          <a:lstStyle/>
          <a:p>
            <a:fld id="{6BC59624-F293-431E-A541-DCB92B1C55CC}" type="slidenum">
              <a:rPr lang="mn-MN" smtClean="0"/>
              <a:t>4</a:t>
            </a:fld>
            <a:endParaRPr lang="mn-MN"/>
          </a:p>
        </p:txBody>
      </p:sp>
    </p:spTree>
    <p:extLst>
      <p:ext uri="{BB962C8B-B14F-4D97-AF65-F5344CB8AC3E}">
        <p14:creationId xmlns:p14="http://schemas.microsoft.com/office/powerpoint/2010/main" val="41094401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6CE4E24C-D914-46CA-8FC6-518C588D204E}" type="datetimeFigureOut">
              <a:rPr lang="en-US" smtClean="0"/>
              <a:pPr/>
              <a:t>2/20/2019</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4D2BFA3F-5787-4E78-BD03-156C4F7BF5C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6CE4E24C-D914-46CA-8FC6-518C588D204E}" type="datetimeFigureOut">
              <a:rPr lang="en-US" smtClean="0"/>
              <a:pPr/>
              <a:t>2/20/2019</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4D2BFA3F-5787-4E78-BD03-156C4F7BF5C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6CE4E24C-D914-46CA-8FC6-518C588D204E}" type="datetimeFigureOut">
              <a:rPr lang="en-US" smtClean="0"/>
              <a:pPr/>
              <a:t>2/20/2019</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D2BFA3F-5787-4E78-BD03-156C4F7BF5C9}"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CE4E24C-D914-46CA-8FC6-518C588D204E}" type="datetimeFigureOut">
              <a:rPr lang="en-US" smtClean="0"/>
              <a:pPr/>
              <a:t>2/20/2019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2BFA3F-5787-4E78-BD03-156C4F7BF5C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6CE4E24C-D914-46CA-8FC6-518C588D204E}" type="datetimeFigureOut">
              <a:rPr lang="en-US" smtClean="0"/>
              <a:pPr/>
              <a:t>2/20/2019</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4D2BFA3F-5787-4E78-BD03-156C4F7BF5C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6CE4E24C-D914-46CA-8FC6-518C588D204E}" type="datetimeFigureOut">
              <a:rPr lang="en-US" smtClean="0"/>
              <a:pPr/>
              <a:t>2/20/2019</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4D2BFA3F-5787-4E78-BD03-156C4F7BF5C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mn-MN" dirty="0" smtClean="0"/>
              <a:t>Хүүхэд болгон өөр өөр ертөнцтэй</a:t>
            </a:r>
            <a:endParaRPr lang="en-US" dirty="0"/>
          </a:p>
        </p:txBody>
      </p:sp>
      <p:sp>
        <p:nvSpPr>
          <p:cNvPr id="3" name="Subtitle 2"/>
          <p:cNvSpPr>
            <a:spLocks noGrp="1"/>
          </p:cNvSpPr>
          <p:nvPr>
            <p:ph type="subTitle" idx="1"/>
          </p:nvPr>
        </p:nvSpPr>
        <p:spPr>
          <a:xfrm>
            <a:off x="3114822" y="4267200"/>
            <a:ext cx="5114778" cy="1101248"/>
          </a:xfrm>
        </p:spPr>
        <p:txBody>
          <a:bodyPr>
            <a:normAutofit/>
          </a:bodyPr>
          <a:lstStyle/>
          <a:p>
            <a:r>
              <a:rPr lang="en-US" sz="3200" dirty="0" smtClean="0"/>
              <a:t>8</a:t>
            </a:r>
            <a:r>
              <a:rPr lang="mn-MN" sz="3200" dirty="0" smtClean="0"/>
              <a:t>д анги</a:t>
            </a:r>
            <a:endParaRPr lang="en-US" sz="3200" dirty="0"/>
          </a:p>
        </p:txBody>
      </p:sp>
    </p:spTree>
  </p:cSld>
  <p:clrMapOvr>
    <a:masterClrMapping/>
  </p:clrMapOvr>
  <p:transition>
    <p:strips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432560"/>
          </a:xfrm>
        </p:spPr>
        <p:txBody>
          <a:bodyPr>
            <a:normAutofit/>
          </a:bodyPr>
          <a:lstStyle/>
          <a:p>
            <a:pPr algn="ctr"/>
            <a:r>
              <a:rPr lang="mn-MN" sz="3200" dirty="0" smtClean="0"/>
              <a:t>өсвөр насны бидэнд хоёр</a:t>
            </a:r>
            <a:br>
              <a:rPr lang="mn-MN" sz="3200" dirty="0" smtClean="0"/>
            </a:br>
            <a:r>
              <a:rPr lang="mn-MN" sz="3200" dirty="0" smtClean="0"/>
              <a:t> ертөнц байдаг.</a:t>
            </a:r>
            <a:endParaRPr lang="en-US" sz="3200" dirty="0"/>
          </a:p>
        </p:txBody>
      </p:sp>
      <p:sp>
        <p:nvSpPr>
          <p:cNvPr id="3" name="Content Placeholder 2"/>
          <p:cNvSpPr>
            <a:spLocks noGrp="1"/>
          </p:cNvSpPr>
          <p:nvPr>
            <p:ph idx="1"/>
          </p:nvPr>
        </p:nvSpPr>
        <p:spPr>
          <a:xfrm>
            <a:off x="457200" y="1295400"/>
            <a:ext cx="7239000" cy="3733800"/>
          </a:xfrm>
        </p:spPr>
        <p:txBody>
          <a:bodyPr/>
          <a:lstStyle/>
          <a:p>
            <a:endParaRPr lang="mn-MN" b="1" dirty="0" smtClean="0"/>
          </a:p>
          <a:p>
            <a:endParaRPr lang="mn-MN" b="1" dirty="0" smtClean="0"/>
          </a:p>
          <a:p>
            <a:endParaRPr lang="mn-MN" b="1" dirty="0" smtClean="0"/>
          </a:p>
          <a:p>
            <a:r>
              <a:rPr lang="mn-MN" b="1" dirty="0" smtClean="0"/>
              <a:t>Бидний дотоод ертөнц</a:t>
            </a:r>
          </a:p>
          <a:p>
            <a:endParaRPr lang="mn-MN" b="1" dirty="0" smtClean="0"/>
          </a:p>
          <a:p>
            <a:r>
              <a:rPr lang="mn-MN" b="1" dirty="0" smtClean="0"/>
              <a:t>Бидний бодит амьдрал</a:t>
            </a:r>
          </a:p>
          <a:p>
            <a:endParaRPr lang="mn-MN" b="1" dirty="0" smtClean="0"/>
          </a:p>
          <a:p>
            <a:endParaRPr lang="mn-MN" b="1" dirty="0" smtClean="0"/>
          </a:p>
          <a:p>
            <a:endParaRPr lang="mn-MN" b="1"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2575560"/>
          </a:xfrm>
          <a:solidFill>
            <a:schemeClr val="bg1"/>
          </a:solidFill>
        </p:spPr>
        <p:txBody>
          <a:bodyPr>
            <a:normAutofit/>
          </a:bodyPr>
          <a:lstStyle/>
          <a:p>
            <a:r>
              <a:rPr lang="mn-MN" sz="2400" dirty="0" smtClean="0"/>
              <a:t>Бодит ертөнц бидний нүдээр ямар харагддаг вэ?</a:t>
            </a:r>
            <a:br>
              <a:rPr lang="mn-MN" sz="2400" dirty="0" smtClean="0"/>
            </a:br>
            <a:r>
              <a:rPr lang="mn-MN" sz="2400" dirty="0" smtClean="0"/>
              <a:t/>
            </a:r>
            <a:br>
              <a:rPr lang="mn-MN" sz="2400" dirty="0" smtClean="0"/>
            </a:br>
            <a:r>
              <a:rPr lang="mn-MN" sz="2200" dirty="0" smtClean="0">
                <a:solidFill>
                  <a:schemeClr val="tx1"/>
                </a:solidFill>
              </a:rPr>
              <a:t>-бусдын хүслээр байдаг</a:t>
            </a:r>
            <a:br>
              <a:rPr lang="mn-MN" sz="2200" dirty="0" smtClean="0">
                <a:solidFill>
                  <a:schemeClr val="tx1"/>
                </a:solidFill>
              </a:rPr>
            </a:br>
            <a:r>
              <a:rPr lang="mn-MN" sz="2200" dirty="0" smtClean="0">
                <a:solidFill>
                  <a:schemeClr val="tx1"/>
                </a:solidFill>
              </a:rPr>
              <a:t>-хэн нэгэнтэй ярилцахыг хүсэвч айдаг </a:t>
            </a:r>
            <a:br>
              <a:rPr lang="mn-MN" sz="2200" dirty="0" smtClean="0">
                <a:solidFill>
                  <a:schemeClr val="tx1"/>
                </a:solidFill>
              </a:rPr>
            </a:br>
            <a:r>
              <a:rPr lang="mn-MN" sz="2200" dirty="0" smtClean="0">
                <a:solidFill>
                  <a:schemeClr val="tx1"/>
                </a:solidFill>
              </a:rPr>
              <a:t>-гадуурхагдаж байгаа мэт санагддаг</a:t>
            </a:r>
            <a:endParaRPr lang="mn-MN" sz="2200" dirty="0">
              <a:solidFill>
                <a:schemeClr val="tx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7707" y="3200400"/>
            <a:ext cx="5497985" cy="3408363"/>
          </a:xfrm>
        </p:spPr>
      </p:pic>
    </p:spTree>
    <p:extLst>
      <p:ext uri="{BB962C8B-B14F-4D97-AF65-F5344CB8AC3E}">
        <p14:creationId xmlns:p14="http://schemas.microsoft.com/office/powerpoint/2010/main" val="124848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239000" cy="2743200"/>
          </a:xfrm>
        </p:spPr>
        <p:txBody>
          <a:bodyPr>
            <a:noAutofit/>
          </a:bodyPr>
          <a:lstStyle/>
          <a:p>
            <a:r>
              <a:rPr lang="mn-MN" sz="2400" dirty="0" smtClean="0">
                <a:solidFill>
                  <a:schemeClr val="bg2">
                    <a:lumMod val="90000"/>
                  </a:schemeClr>
                </a:solidFill>
              </a:rPr>
              <a:t>Бидний бодит амьдрал</a:t>
            </a:r>
            <a:r>
              <a:rPr lang="en-US" sz="2400" dirty="0" smtClean="0"/>
              <a:t/>
            </a:r>
            <a:br>
              <a:rPr lang="en-US" sz="2400" dirty="0" smtClean="0"/>
            </a:br>
            <a:r>
              <a:rPr lang="mn-MN" sz="2400" dirty="0" smtClean="0"/>
              <a:t>               </a:t>
            </a:r>
            <a:r>
              <a:rPr lang="mn-MN" sz="2000" dirty="0" smtClean="0"/>
              <a:t>БИД ТОМЧуудад өөрийн үзэл бодлоо илэрхийлэхээс  эмээдэг.  учир нь тэд  үргэлж  бидэнд  өөрсдийн  үзэл бодлоо тулгадаг.  Хэрвээ Өсвөр  </a:t>
            </a:r>
            <a:r>
              <a:rPr lang="mn-MN" sz="2000" dirty="0"/>
              <a:t>насны  бид  өөрийн  үзэл  бодлоо </a:t>
            </a:r>
            <a:r>
              <a:rPr lang="mn-MN" sz="2000" dirty="0" smtClean="0"/>
              <a:t>томчуудтай ярилцах үед </a:t>
            </a:r>
            <a:r>
              <a:rPr lang="mn-MN" sz="2000" dirty="0"/>
              <a:t>б</a:t>
            </a:r>
            <a:r>
              <a:rPr lang="mn-MN" sz="2000" dirty="0" smtClean="0"/>
              <a:t>одит ертөнц бидний үзэл бодлыг дэмжиж биднийг зөвөөр ойлгохын бол магадгүй бид ирээдүйг илүү аз жаргалтай илүү өнгөлгөөр бүтээлцэх болно.</a:t>
            </a:r>
            <a:r>
              <a:rPr lang="en-US" sz="2000" dirty="0" smtClean="0"/>
              <a:t/>
            </a:r>
            <a:br>
              <a:rPr lang="en-US" sz="2000" dirty="0" smtClean="0"/>
            </a:br>
            <a:endParaRPr lang="en-US" sz="2000" dirty="0"/>
          </a:p>
        </p:txBody>
      </p:sp>
      <p:pic>
        <p:nvPicPr>
          <p:cNvPr id="4" name="Content Placeholder 3" descr="52797030_2303645539880137_4332403356233367552_n.jpg"/>
          <p:cNvPicPr>
            <a:picLocks noGrp="1" noChangeAspect="1"/>
          </p:cNvPicPr>
          <p:nvPr>
            <p:ph idx="1"/>
          </p:nvPr>
        </p:nvPicPr>
        <p:blipFill>
          <a:blip r:embed="rId3" cstate="print"/>
          <a:stretch>
            <a:fillRect/>
          </a:stretch>
        </p:blipFill>
        <p:spPr>
          <a:xfrm>
            <a:off x="1371600" y="3048000"/>
            <a:ext cx="5257800" cy="3071019"/>
          </a:xfrm>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0" y="381000"/>
            <a:ext cx="3429000" cy="1066800"/>
          </a:xfrm>
        </p:spPr>
        <p:txBody>
          <a:bodyPr/>
          <a:lstStyle/>
          <a:p>
            <a:pPr algn="ctr"/>
            <a:r>
              <a:rPr lang="mn-MN" sz="2000" dirty="0" smtClean="0"/>
              <a:t>Бидний дотоод  ертөнц</a:t>
            </a:r>
            <a:r>
              <a:rPr lang="en-US" dirty="0" smtClean="0"/>
              <a:t/>
            </a:r>
            <a:br>
              <a:rPr lang="en-US" dirty="0" smtClean="0"/>
            </a:br>
            <a:endParaRPr lang="en-US" dirty="0"/>
          </a:p>
        </p:txBody>
      </p:sp>
      <p:sp>
        <p:nvSpPr>
          <p:cNvPr id="3" name="Text Placeholder 2"/>
          <p:cNvSpPr>
            <a:spLocks noGrp="1"/>
          </p:cNvSpPr>
          <p:nvPr>
            <p:ph type="body" sz="half" idx="2"/>
          </p:nvPr>
        </p:nvSpPr>
        <p:spPr>
          <a:xfrm>
            <a:off x="5389098" y="1447800"/>
            <a:ext cx="3429000" cy="4495800"/>
          </a:xfrm>
        </p:spPr>
        <p:txBody>
          <a:bodyPr>
            <a:noAutofit/>
          </a:bodyPr>
          <a:lstStyle/>
          <a:p>
            <a:pPr algn="ctr"/>
            <a:r>
              <a:rPr lang="mn-MN" sz="2000" dirty="0" smtClean="0"/>
              <a:t>Бидний дотоод ертөнц их сонирхолтой . Өнгөлөг өөдрөг бас хар бараан гэх мэт маш олон төрөл байдаг. Учир нь энэ дэлхийн хүн бүр адилгүй .тэр дотоод ертөнцдөө байхдаа бид хүсэл зорилготой түүнийхээ төлөө тэмцэж чаддаг мөн өөрийнхөөрөө байж чаддаг. иймээс л бид өөрийн гүн дэх ертөнцдөө  аз жаргалтай байдаг.</a:t>
            </a:r>
            <a:endParaRPr lang="en-US" sz="2000" dirty="0"/>
          </a:p>
        </p:txBody>
      </p:sp>
      <p:pic>
        <p:nvPicPr>
          <p:cNvPr id="5" name="Picture Placeholder 4" descr="52303881_295467071127383_5993574347002871808_n.jpg"/>
          <p:cNvPicPr>
            <a:picLocks noGrp="1" noChangeAspect="1"/>
          </p:cNvPicPr>
          <p:nvPr>
            <p:ph type="pic" idx="1"/>
          </p:nvPr>
        </p:nvPicPr>
        <p:blipFill>
          <a:blip r:embed="rId2" cstate="print"/>
          <a:srcRect l="14388" r="14388"/>
          <a:stretch>
            <a:fillRect/>
          </a:stretch>
        </p:blipFill>
        <p:spPr>
          <a:xfrm>
            <a:off x="663575" y="1041400"/>
            <a:ext cx="4137025" cy="4205288"/>
          </a:xfrm>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7242048" cy="3962400"/>
          </a:xfrm>
        </p:spPr>
        <p:txBody>
          <a:bodyPr>
            <a:noAutofit/>
          </a:bodyPr>
          <a:lstStyle/>
          <a:p>
            <a:r>
              <a:rPr lang="mn-MN" sz="2000" dirty="0" smtClean="0"/>
              <a:t>                 </a:t>
            </a:r>
            <a:r>
              <a:rPr lang="mn-MN" sz="2000" dirty="0" smtClean="0">
                <a:solidFill>
                  <a:schemeClr val="accent1"/>
                </a:solidFill>
              </a:rPr>
              <a:t>бидний хийсэн судалгаагаар</a:t>
            </a:r>
            <a:r>
              <a:rPr lang="en-US" sz="2000" dirty="0" smtClean="0">
                <a:solidFill>
                  <a:schemeClr val="accent1"/>
                </a:solidFill>
              </a:rPr>
              <a:t/>
            </a:r>
            <a:br>
              <a:rPr lang="en-US" sz="2000" dirty="0" smtClean="0">
                <a:solidFill>
                  <a:schemeClr val="accent1"/>
                </a:solidFill>
              </a:rPr>
            </a:br>
            <a:r>
              <a:rPr lang="mn-MN" sz="2000" dirty="0" smtClean="0"/>
              <a:t>10 хүүхэд тутмийн </a:t>
            </a:r>
            <a:r>
              <a:rPr lang="en-US" sz="2000" dirty="0" smtClean="0"/>
              <a:t>4</a:t>
            </a:r>
            <a:r>
              <a:rPr lang="mn-MN" sz="2000" dirty="0" smtClean="0"/>
              <a:t> нь өөрийн гэсэн дотоод ертөнцтэй ба уг ертөнцөөсөө аз жаргалыг мэдэрдэг . та бодоод үз </a:t>
            </a:r>
            <a:r>
              <a:rPr lang="en-US" sz="2000" dirty="0" smtClean="0"/>
              <a:t>!</a:t>
            </a:r>
            <a:r>
              <a:rPr lang="mn-MN" sz="2000" dirty="0" smtClean="0"/>
              <a:t> магдагүй тэр </a:t>
            </a:r>
            <a:r>
              <a:rPr lang="en-US" sz="2000" smtClean="0"/>
              <a:t>4</a:t>
            </a:r>
            <a:r>
              <a:rPr lang="mn-MN" sz="2000" smtClean="0"/>
              <a:t> </a:t>
            </a:r>
            <a:r>
              <a:rPr lang="mn-MN" sz="2000" dirty="0" smtClean="0"/>
              <a:t>хүүхдийн 1 нь таны хүүхэд байж болно. таньд нэг шинэ асуулт гарч ирж байгаа байх. яагаад миний хүүхэд бодит ертөнцөд аз жаргал авч чаддаггүй гэж? Тэгвэл та хүүхэдтэйгээ ярилцаад үзээрэй. хариуд нь та өөөрийнхөө хэзээ ч төсөөлж байгаагүй зүйлийг сонсох болно эцэст нь та хүүхэдтэйгээ өөрийн сэтгэлээн нээн ярилцахад ямар сайхан байдгийг мэдрэх болно.</a:t>
            </a:r>
            <a:endParaRPr lang="en-US" sz="2000" dirty="0"/>
          </a:p>
        </p:txBody>
      </p:sp>
    </p:spTree>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49233038"/>
              </p:ext>
            </p:extLst>
          </p:nvPr>
        </p:nvGraphicFramePr>
        <p:xfrm>
          <a:off x="457200" y="1066800"/>
          <a:ext cx="7239000" cy="53895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7" dur="2000"/>
                                        <p:tgtEl>
                                          <p:spTgt spid="4">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chart seriesIdx="-4" categoryIdx="0" bldStep="category"/>
                                            </p:graphicEl>
                                          </p:spTgt>
                                        </p:tgtEl>
                                        <p:attrNameLst>
                                          <p:attrName>style.visibility</p:attrName>
                                        </p:attrNameLst>
                                      </p:cBhvr>
                                      <p:to>
                                        <p:strVal val="visible"/>
                                      </p:to>
                                    </p:set>
                                    <p:animEffect transition="in" filter="fade">
                                      <p:cBhvr>
                                        <p:cTn id="12" dur="2000"/>
                                        <p:tgtEl>
                                          <p:spTgt spid="4">
                                            <p:graphicEl>
                                              <a:chart seriesIdx="-4" categoryIdx="0" bldStep="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chart seriesIdx="-4" categoryIdx="1" bldStep="category"/>
                                            </p:graphicEl>
                                          </p:spTgt>
                                        </p:tgtEl>
                                        <p:attrNameLst>
                                          <p:attrName>style.visibility</p:attrName>
                                        </p:attrNameLst>
                                      </p:cBhvr>
                                      <p:to>
                                        <p:strVal val="visible"/>
                                      </p:to>
                                    </p:set>
                                    <p:animEffect transition="in" filter="fade">
                                      <p:cBhvr>
                                        <p:cTn id="17" dur="2000"/>
                                        <p:tgtEl>
                                          <p:spTgt spid="4">
                                            <p:graphicEl>
                                              <a:chart seriesIdx="-4" categoryIdx="1"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chart seriesIdx="-4" categoryIdx="2" bldStep="category"/>
                                            </p:graphicEl>
                                          </p:spTgt>
                                        </p:tgtEl>
                                        <p:attrNameLst>
                                          <p:attrName>style.visibility</p:attrName>
                                        </p:attrNameLst>
                                      </p:cBhvr>
                                      <p:to>
                                        <p:strVal val="visible"/>
                                      </p:to>
                                    </p:set>
                                    <p:animEffect transition="in" filter="fade">
                                      <p:cBhvr>
                                        <p:cTn id="22" dur="2000"/>
                                        <p:tgtEl>
                                          <p:spTgt spid="4">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category"/>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239000" cy="1889760"/>
          </a:xfrm>
        </p:spPr>
        <p:txBody>
          <a:bodyPr>
            <a:normAutofit fontScale="90000"/>
          </a:bodyPr>
          <a:lstStyle/>
          <a:p>
            <a:r>
              <a:rPr lang="en-US" sz="2000" dirty="0" smtClean="0">
                <a:solidFill>
                  <a:schemeClr val="accent5">
                    <a:lumMod val="75000"/>
                  </a:schemeClr>
                </a:solidFill>
              </a:rPr>
              <a:t>8</a:t>
            </a:r>
            <a:r>
              <a:rPr lang="mn-MN" sz="2000" dirty="0" smtClean="0">
                <a:solidFill>
                  <a:schemeClr val="accent5">
                    <a:lumMod val="75000"/>
                  </a:schemeClr>
                </a:solidFill>
              </a:rPr>
              <a:t>Д АНГИйн онцлог</a:t>
            </a:r>
            <a:r>
              <a:rPr lang="mn-MN" sz="2000" dirty="0" smtClean="0"/>
              <a:t/>
            </a:r>
            <a:br>
              <a:rPr lang="mn-MN" sz="2000" dirty="0" smtClean="0"/>
            </a:br>
            <a:r>
              <a:rPr lang="mn-MN" sz="2000" dirty="0" smtClean="0"/>
              <a:t>-хамтдаа байвал бүгдийг чадна</a:t>
            </a:r>
            <a:br>
              <a:rPr lang="mn-MN" sz="2000" dirty="0" smtClean="0"/>
            </a:br>
            <a:r>
              <a:rPr lang="mn-MN" sz="2000" dirty="0" smtClean="0"/>
              <a:t>-бусдад нээлттэй</a:t>
            </a:r>
            <a:br>
              <a:rPr lang="mn-MN" sz="2000" dirty="0" smtClean="0"/>
            </a:br>
            <a:r>
              <a:rPr lang="mn-MN" sz="2000" dirty="0" smtClean="0"/>
              <a:t>-багаар ажиллах чадвартай</a:t>
            </a:r>
            <a:br>
              <a:rPr lang="mn-MN" sz="2000" dirty="0" smtClean="0"/>
            </a:br>
            <a:r>
              <a:rPr lang="mn-MN" sz="2000" dirty="0" smtClean="0"/>
              <a:t>-бусдад энэрэнгүй</a:t>
            </a:r>
            <a:br>
              <a:rPr lang="mn-MN" sz="2000" dirty="0" smtClean="0"/>
            </a:br>
            <a:r>
              <a:rPr lang="mn-MN" sz="2000" dirty="0" smtClean="0"/>
              <a:t> </a:t>
            </a:r>
            <a:br>
              <a:rPr lang="mn-MN" sz="2000" dirty="0" smtClean="0"/>
            </a:br>
            <a:endParaRPr lang="mn-MN" sz="20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09600" y="2362201"/>
            <a:ext cx="7086600" cy="3886200"/>
          </a:xfrm>
        </p:spPr>
      </p:pic>
    </p:spTree>
    <p:extLst>
      <p:ext uri="{BB962C8B-B14F-4D97-AF65-F5344CB8AC3E}">
        <p14:creationId xmlns:p14="http://schemas.microsoft.com/office/powerpoint/2010/main" val="329131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a:off x="1371600" y="5181600"/>
            <a:ext cx="5791200" cy="533400"/>
          </a:xfrm>
        </p:spPr>
        <p:txBody>
          <a:bodyPr>
            <a:noAutofit/>
          </a:bodyPr>
          <a:lstStyle/>
          <a:p>
            <a:endParaRPr lang="en-US" sz="2400" dirty="0"/>
          </a:p>
        </p:txBody>
      </p:sp>
      <p:sp>
        <p:nvSpPr>
          <p:cNvPr id="3" name="Text Placeholder 2"/>
          <p:cNvSpPr>
            <a:spLocks noGrp="1"/>
          </p:cNvSpPr>
          <p:nvPr>
            <p:ph type="body" idx="1"/>
          </p:nvPr>
        </p:nvSpPr>
        <p:spPr>
          <a:xfrm>
            <a:off x="1066800" y="1219200"/>
            <a:ext cx="6255488" cy="3298208"/>
          </a:xfrm>
        </p:spPr>
        <p:txBody>
          <a:bodyPr>
            <a:normAutofit/>
          </a:bodyPr>
          <a:lstStyle/>
          <a:p>
            <a:pPr algn="l"/>
            <a:r>
              <a:rPr lang="mn-MN" sz="2800" b="1" dirty="0" smtClean="0"/>
              <a:t>Та хүүхдээ түрүүлж яриа өдөхийг бүү хүлээ бид чинь яриа өрнүүлэхдээ тааруухан хүмүүс. </a:t>
            </a:r>
            <a:r>
              <a:rPr lang="mn-MN" sz="2800" b="1" dirty="0"/>
              <a:t>Т</a:t>
            </a:r>
            <a:r>
              <a:rPr lang="mn-MN" sz="2800" b="1" dirty="0" smtClean="0"/>
              <a:t>а өөрөө санаачлага гаргаарай</a:t>
            </a:r>
            <a:endParaRPr lang="en-US" sz="28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8400"/>
            <a:ext cx="7242048" cy="1143000"/>
          </a:xfrm>
        </p:spPr>
        <p:txBody>
          <a:bodyPr>
            <a:normAutofit fontScale="90000"/>
          </a:bodyPr>
          <a:lstStyle/>
          <a:p>
            <a:r>
              <a:rPr lang="mn-MN" sz="4000" dirty="0" smtClean="0"/>
              <a:t>Анхаарал хандуулсан           явдалд баярлалаа </a:t>
            </a:r>
            <a:r>
              <a:rPr lang="mn-MN" sz="4000" dirty="0" smtClean="0">
                <a:sym typeface="Wingdings" pitchFamily="2" charset="2"/>
              </a:rPr>
              <a:t></a:t>
            </a:r>
            <a:endParaRPr lang="en-US"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6faed76eae32c473060d92d509d4772514bb63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347</TotalTime>
  <Words>119</Words>
  <Application>Microsoft Office PowerPoint</Application>
  <PresentationFormat>On-screen Show (4:3)</PresentationFormat>
  <Paragraphs>22</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Opulent</vt:lpstr>
      <vt:lpstr>Хүүхэд болгон өөр өөр ертөнцтэй</vt:lpstr>
      <vt:lpstr>өсвөр насны бидэнд хоёр  ертөнц байдаг.</vt:lpstr>
      <vt:lpstr>Бодит ертөнц бидний нүдээр ямар харагддаг вэ?  -бусдын хүслээр байдаг -хэн нэгэнтэй ярилцахыг хүсэвч айдаг  -гадуурхагдаж байгаа мэт санагддаг</vt:lpstr>
      <vt:lpstr>Бидний бодит амьдрал                БИД ТОМЧуудад өөрийн үзэл бодлоо илэрхийлэхээс  эмээдэг.  учир нь тэд  үргэлж  бидэнд  өөрсдийн  үзэл бодлоо тулгадаг.  Хэрвээ Өсвөр  насны  бид  өөрийн  үзэл  бодлоо томчуудтай ярилцах үед бодит ертөнц бидний үзэл бодлыг дэмжиж биднийг зөвөөр ойлгохын бол магадгүй бид ирээдүйг илүү аз жаргалтай илүү өнгөлгөөр бүтээлцэх болно. </vt:lpstr>
      <vt:lpstr>Бидний дотоод  ертөнц </vt:lpstr>
      <vt:lpstr>                 бидний хийсэн судалгаагаар 10 хүүхэд тутмийн 4 нь өөрийн гэсэн дотоод ертөнцтэй ба уг ертөнцөөсөө аз жаргалыг мэдэрдэг . та бодоод үз ! магдагүй тэр 4 хүүхдийн 1 нь таны хүүхэд байж болно. таньд нэг шинэ асуулт гарч ирж байгаа байх. яагаад миний хүүхэд бодит ертөнцөд аз жаргал авч чаддаггүй гэж? Тэгвэл та хүүхэдтэйгээ ярилцаад үзээрэй. хариуд нь та өөөрийнхөө хэзээ ч төсөөлж байгаагүй зүйлийг сонсох болно эцэст нь та хүүхэдтэйгээ өөрийн сэтгэлээн нээн ярилцахад ямар сайхан байдгийг мэдрэх болно.</vt:lpstr>
      <vt:lpstr>                    </vt:lpstr>
      <vt:lpstr>8Д АНГИйн онцлог -хамтдаа байвал бүгдийг чадна -бусдад нээлттэй -багаар ажиллах чадвартай -бусдад энэрэнгүй   </vt:lpstr>
      <vt:lpstr>PowerPoint Presentation</vt:lpstr>
      <vt:lpstr>Анхаарал хандуулсан           явдалд баярлалаа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home</dc:creator>
  <cp:lastModifiedBy>Nasanjargal.S</cp:lastModifiedBy>
  <cp:revision>29</cp:revision>
  <dcterms:created xsi:type="dcterms:W3CDTF">2019-02-19T11:43:51Z</dcterms:created>
  <dcterms:modified xsi:type="dcterms:W3CDTF">2019-02-20T05:14:00Z</dcterms:modified>
</cp:coreProperties>
</file>